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</p:sldIdLst>
  <p:sldSz cx="20104100" cy="4686300"/>
  <p:notesSz cx="20104100" cy="46863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1452753"/>
            <a:ext cx="17088486" cy="984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2624328"/>
            <a:ext cx="14072870" cy="1171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宋体"/>
                <a:cs typeface="宋体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宋体"/>
                <a:cs typeface="宋体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1077849"/>
            <a:ext cx="8745284" cy="30929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1077849"/>
            <a:ext cx="8745284" cy="30929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宋体"/>
                <a:cs typeface="宋体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370" y="108328"/>
            <a:ext cx="19891358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bg1"/>
                </a:solidFill>
                <a:latin typeface="宋体"/>
                <a:cs typeface="宋体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1077849"/>
            <a:ext cx="18093690" cy="30929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4358259"/>
            <a:ext cx="6433312" cy="234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4358259"/>
            <a:ext cx="4623943" cy="234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4358259"/>
            <a:ext cx="4623943" cy="234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Relationship Id="rId65" Type="http://schemas.openxmlformats.org/officeDocument/2006/relationships/image" Target="../media/image64.png"/><Relationship Id="rId66" Type="http://schemas.openxmlformats.org/officeDocument/2006/relationships/image" Target="../media/image6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73.png"/><Relationship Id="rId10" Type="http://schemas.openxmlformats.org/officeDocument/2006/relationships/image" Target="../media/image74.png"/><Relationship Id="rId11" Type="http://schemas.openxmlformats.org/officeDocument/2006/relationships/image" Target="../media/image75.png"/><Relationship Id="rId12" Type="http://schemas.openxmlformats.org/officeDocument/2006/relationships/image" Target="../media/image76.png"/><Relationship Id="rId13" Type="http://schemas.openxmlformats.org/officeDocument/2006/relationships/image" Target="../media/image77.png"/><Relationship Id="rId14" Type="http://schemas.openxmlformats.org/officeDocument/2006/relationships/image" Target="../media/image78.png"/><Relationship Id="rId15" Type="http://schemas.openxmlformats.org/officeDocument/2006/relationships/image" Target="../media/image79.png"/><Relationship Id="rId16" Type="http://schemas.openxmlformats.org/officeDocument/2006/relationships/image" Target="../media/image80.png"/><Relationship Id="rId17" Type="http://schemas.openxmlformats.org/officeDocument/2006/relationships/image" Target="../media/image81.png"/><Relationship Id="rId18" Type="http://schemas.openxmlformats.org/officeDocument/2006/relationships/image" Target="../media/image82.png"/><Relationship Id="rId19" Type="http://schemas.openxmlformats.org/officeDocument/2006/relationships/image" Target="../media/image83.png"/><Relationship Id="rId20" Type="http://schemas.openxmlformats.org/officeDocument/2006/relationships/image" Target="../media/image84.png"/><Relationship Id="rId21" Type="http://schemas.openxmlformats.org/officeDocument/2006/relationships/image" Target="../media/image85.png"/><Relationship Id="rId22" Type="http://schemas.openxmlformats.org/officeDocument/2006/relationships/image" Target="../media/image86.png"/><Relationship Id="rId23" Type="http://schemas.openxmlformats.org/officeDocument/2006/relationships/image" Target="../media/image87.png"/><Relationship Id="rId24" Type="http://schemas.openxmlformats.org/officeDocument/2006/relationships/image" Target="../media/image88.png"/><Relationship Id="rId25" Type="http://schemas.openxmlformats.org/officeDocument/2006/relationships/image" Target="../media/image89.png"/><Relationship Id="rId26" Type="http://schemas.openxmlformats.org/officeDocument/2006/relationships/image" Target="../media/image90.png"/><Relationship Id="rId27" Type="http://schemas.openxmlformats.org/officeDocument/2006/relationships/image" Target="../media/image91.png"/><Relationship Id="rId28" Type="http://schemas.openxmlformats.org/officeDocument/2006/relationships/image" Target="../media/image92.png"/><Relationship Id="rId29" Type="http://schemas.openxmlformats.org/officeDocument/2006/relationships/image" Target="../media/image93.png"/><Relationship Id="rId30" Type="http://schemas.openxmlformats.org/officeDocument/2006/relationships/image" Target="../media/image94.png"/><Relationship Id="rId31" Type="http://schemas.openxmlformats.org/officeDocument/2006/relationships/image" Target="../media/image95.png"/><Relationship Id="rId32" Type="http://schemas.openxmlformats.org/officeDocument/2006/relationships/image" Target="../media/image96.png"/><Relationship Id="rId33" Type="http://schemas.openxmlformats.org/officeDocument/2006/relationships/image" Target="../media/image97.png"/><Relationship Id="rId34" Type="http://schemas.openxmlformats.org/officeDocument/2006/relationships/image" Target="../media/image98.png"/><Relationship Id="rId35" Type="http://schemas.openxmlformats.org/officeDocument/2006/relationships/image" Target="../media/image99.png"/><Relationship Id="rId36" Type="http://schemas.openxmlformats.org/officeDocument/2006/relationships/image" Target="../media/image100.png"/><Relationship Id="rId37" Type="http://schemas.openxmlformats.org/officeDocument/2006/relationships/image" Target="../media/image101.png"/><Relationship Id="rId38" Type="http://schemas.openxmlformats.org/officeDocument/2006/relationships/image" Target="../media/image102.png"/><Relationship Id="rId39" Type="http://schemas.openxmlformats.org/officeDocument/2006/relationships/image" Target="../media/image103.png"/><Relationship Id="rId40" Type="http://schemas.openxmlformats.org/officeDocument/2006/relationships/image" Target="../media/image104.png"/><Relationship Id="rId41" Type="http://schemas.openxmlformats.org/officeDocument/2006/relationships/image" Target="../media/image105.png"/><Relationship Id="rId42" Type="http://schemas.openxmlformats.org/officeDocument/2006/relationships/image" Target="../media/image106.png"/><Relationship Id="rId43" Type="http://schemas.openxmlformats.org/officeDocument/2006/relationships/image" Target="../media/image107.png"/><Relationship Id="rId44" Type="http://schemas.openxmlformats.org/officeDocument/2006/relationships/image" Target="../media/image108.png"/><Relationship Id="rId45" Type="http://schemas.openxmlformats.org/officeDocument/2006/relationships/image" Target="../media/image109.png"/><Relationship Id="rId46" Type="http://schemas.openxmlformats.org/officeDocument/2006/relationships/image" Target="../media/image110.png"/><Relationship Id="rId47" Type="http://schemas.openxmlformats.org/officeDocument/2006/relationships/image" Target="../media/image111.png"/><Relationship Id="rId48" Type="http://schemas.openxmlformats.org/officeDocument/2006/relationships/image" Target="../media/image112.png"/><Relationship Id="rId49" Type="http://schemas.openxmlformats.org/officeDocument/2006/relationships/image" Target="../media/image113.png"/><Relationship Id="rId50" Type="http://schemas.openxmlformats.org/officeDocument/2006/relationships/image" Target="../media/image114.png"/><Relationship Id="rId51" Type="http://schemas.openxmlformats.org/officeDocument/2006/relationships/image" Target="../media/image115.png"/><Relationship Id="rId52" Type="http://schemas.openxmlformats.org/officeDocument/2006/relationships/image" Target="../media/image116.png"/><Relationship Id="rId53" Type="http://schemas.openxmlformats.org/officeDocument/2006/relationships/image" Target="../media/image117.png"/><Relationship Id="rId54" Type="http://schemas.openxmlformats.org/officeDocument/2006/relationships/image" Target="../media/image118.png"/><Relationship Id="rId55" Type="http://schemas.openxmlformats.org/officeDocument/2006/relationships/image" Target="../media/image119.png"/><Relationship Id="rId56" Type="http://schemas.openxmlformats.org/officeDocument/2006/relationships/image" Target="../media/image120.png"/><Relationship Id="rId57" Type="http://schemas.openxmlformats.org/officeDocument/2006/relationships/image" Target="../media/image121.png"/><Relationship Id="rId58" Type="http://schemas.openxmlformats.org/officeDocument/2006/relationships/image" Target="../media/image122.png"/><Relationship Id="rId59" Type="http://schemas.openxmlformats.org/officeDocument/2006/relationships/image" Target="../media/image12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734" y="1489192"/>
            <a:ext cx="2655570" cy="3084830"/>
          </a:xfrm>
          <a:custGeom>
            <a:avLst/>
            <a:gdLst/>
            <a:ahLst/>
            <a:cxnLst/>
            <a:rect l="l" t="t" r="r" b="b"/>
            <a:pathLst>
              <a:path w="2655570" h="3084829">
                <a:moveTo>
                  <a:pt x="0" y="3084756"/>
                </a:moveTo>
                <a:lnTo>
                  <a:pt x="2655183" y="3084756"/>
                </a:lnTo>
                <a:lnTo>
                  <a:pt x="2655183" y="0"/>
                </a:lnTo>
                <a:lnTo>
                  <a:pt x="0" y="0"/>
                </a:lnTo>
                <a:lnTo>
                  <a:pt x="0" y="3084756"/>
                </a:lnTo>
                <a:close/>
              </a:path>
            </a:pathLst>
          </a:custGeom>
          <a:solidFill>
            <a:srgbClr val="C7C8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6370" y="106371"/>
            <a:ext cx="2659380" cy="1276985"/>
          </a:xfrm>
          <a:custGeom>
            <a:avLst/>
            <a:gdLst/>
            <a:ahLst/>
            <a:cxnLst/>
            <a:rect l="l" t="t" r="r" b="b"/>
            <a:pathLst>
              <a:path w="2659380" h="1276985">
                <a:moveTo>
                  <a:pt x="0" y="1276450"/>
                </a:moveTo>
                <a:lnTo>
                  <a:pt x="2659296" y="1276450"/>
                </a:lnTo>
                <a:lnTo>
                  <a:pt x="2659296" y="0"/>
                </a:lnTo>
                <a:lnTo>
                  <a:pt x="0" y="0"/>
                </a:lnTo>
                <a:lnTo>
                  <a:pt x="0" y="127645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985795" y="110058"/>
            <a:ext cx="8388985" cy="213360"/>
          </a:xfrm>
          <a:custGeom>
            <a:avLst/>
            <a:gdLst/>
            <a:ahLst/>
            <a:cxnLst/>
            <a:rect l="l" t="t" r="r" b="b"/>
            <a:pathLst>
              <a:path w="8388985" h="213360">
                <a:moveTo>
                  <a:pt x="8388527" y="0"/>
                </a:moveTo>
                <a:lnTo>
                  <a:pt x="0" y="0"/>
                </a:lnTo>
                <a:lnTo>
                  <a:pt x="0" y="212741"/>
                </a:lnTo>
                <a:lnTo>
                  <a:pt x="8388527" y="212741"/>
                </a:lnTo>
                <a:lnTo>
                  <a:pt x="8388527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597382" y="110058"/>
            <a:ext cx="8400415" cy="213360"/>
          </a:xfrm>
          <a:custGeom>
            <a:avLst/>
            <a:gdLst/>
            <a:ahLst/>
            <a:cxnLst/>
            <a:rect l="l" t="t" r="r" b="b"/>
            <a:pathLst>
              <a:path w="8400415" h="213360">
                <a:moveTo>
                  <a:pt x="8400346" y="0"/>
                </a:moveTo>
                <a:lnTo>
                  <a:pt x="0" y="0"/>
                </a:lnTo>
                <a:lnTo>
                  <a:pt x="0" y="212741"/>
                </a:lnTo>
                <a:lnTo>
                  <a:pt x="8400346" y="212741"/>
                </a:lnTo>
                <a:lnTo>
                  <a:pt x="840034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705617" y="2680921"/>
            <a:ext cx="1560001" cy="1839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153537" y="631604"/>
            <a:ext cx="2034850" cy="19341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15277" y="717164"/>
            <a:ext cx="727352" cy="2265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35742" y="679405"/>
            <a:ext cx="1691673" cy="6559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30181" y="1829190"/>
            <a:ext cx="147997" cy="642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31601" y="1971653"/>
            <a:ext cx="148009" cy="642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39195" y="1683883"/>
            <a:ext cx="147997" cy="64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52579" y="1519819"/>
            <a:ext cx="147997" cy="642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50988" y="2117848"/>
            <a:ext cx="381595" cy="2084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317781" y="1419460"/>
            <a:ext cx="255270" cy="737235"/>
          </a:xfrm>
          <a:custGeom>
            <a:avLst/>
            <a:gdLst/>
            <a:ahLst/>
            <a:cxnLst/>
            <a:rect l="l" t="t" r="r" b="b"/>
            <a:pathLst>
              <a:path w="255270" h="737235">
                <a:moveTo>
                  <a:pt x="254771" y="0"/>
                </a:moveTo>
                <a:lnTo>
                  <a:pt x="244015" y="20834"/>
                </a:lnTo>
                <a:lnTo>
                  <a:pt x="222687" y="36891"/>
                </a:lnTo>
                <a:lnTo>
                  <a:pt x="193104" y="47539"/>
                </a:lnTo>
                <a:lnTo>
                  <a:pt x="157583" y="52145"/>
                </a:lnTo>
                <a:lnTo>
                  <a:pt x="119194" y="51667"/>
                </a:lnTo>
                <a:lnTo>
                  <a:pt x="81100" y="48648"/>
                </a:lnTo>
                <a:lnTo>
                  <a:pt x="45784" y="44807"/>
                </a:lnTo>
                <a:lnTo>
                  <a:pt x="15732" y="41862"/>
                </a:lnTo>
                <a:lnTo>
                  <a:pt x="0" y="42935"/>
                </a:lnTo>
                <a:lnTo>
                  <a:pt x="3193" y="48833"/>
                </a:lnTo>
                <a:lnTo>
                  <a:pt x="21095" y="57801"/>
                </a:lnTo>
                <a:lnTo>
                  <a:pt x="49487" y="68089"/>
                </a:lnTo>
                <a:lnTo>
                  <a:pt x="89169" y="77292"/>
                </a:lnTo>
                <a:lnTo>
                  <a:pt x="137206" y="82133"/>
                </a:lnTo>
                <a:lnTo>
                  <a:pt x="183778" y="79514"/>
                </a:lnTo>
                <a:lnTo>
                  <a:pt x="219066" y="66339"/>
                </a:lnTo>
                <a:lnTo>
                  <a:pt x="206611" y="107509"/>
                </a:lnTo>
                <a:lnTo>
                  <a:pt x="194199" y="167418"/>
                </a:lnTo>
                <a:lnTo>
                  <a:pt x="183408" y="232571"/>
                </a:lnTo>
                <a:lnTo>
                  <a:pt x="175820" y="289470"/>
                </a:lnTo>
                <a:lnTo>
                  <a:pt x="160824" y="386501"/>
                </a:lnTo>
                <a:lnTo>
                  <a:pt x="134919" y="537224"/>
                </a:lnTo>
                <a:lnTo>
                  <a:pt x="110377" y="675881"/>
                </a:lnTo>
                <a:lnTo>
                  <a:pt x="99469" y="736713"/>
                </a:lnTo>
              </a:path>
            </a:pathLst>
          </a:custGeom>
          <a:ln w="3569">
            <a:solidFill>
              <a:srgbClr val="A7A9A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016776" y="2128105"/>
            <a:ext cx="211036" cy="23022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153537" y="1429097"/>
            <a:ext cx="795618" cy="11366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042685" y="564141"/>
            <a:ext cx="3439960" cy="39505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882828" y="976867"/>
            <a:ext cx="1277594" cy="15687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7365084" y="1029306"/>
            <a:ext cx="1479181" cy="14590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7539734" y="1695989"/>
            <a:ext cx="159792" cy="42167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7783618" y="1410700"/>
            <a:ext cx="27940" cy="69850"/>
          </a:xfrm>
          <a:custGeom>
            <a:avLst/>
            <a:gdLst/>
            <a:ahLst/>
            <a:cxnLst/>
            <a:rect l="l" t="t" r="r" b="b"/>
            <a:pathLst>
              <a:path w="27940" h="69850">
                <a:moveTo>
                  <a:pt x="23602" y="0"/>
                </a:moveTo>
                <a:lnTo>
                  <a:pt x="19714" y="1063"/>
                </a:lnTo>
                <a:lnTo>
                  <a:pt x="17823" y="10117"/>
                </a:lnTo>
                <a:lnTo>
                  <a:pt x="15447" y="18998"/>
                </a:lnTo>
                <a:lnTo>
                  <a:pt x="11855" y="30367"/>
                </a:lnTo>
                <a:lnTo>
                  <a:pt x="5223" y="50289"/>
                </a:lnTo>
                <a:lnTo>
                  <a:pt x="2481" y="58882"/>
                </a:lnTo>
                <a:lnTo>
                  <a:pt x="0" y="66328"/>
                </a:lnTo>
                <a:lnTo>
                  <a:pt x="5141" y="69282"/>
                </a:lnTo>
                <a:lnTo>
                  <a:pt x="7824" y="65146"/>
                </a:lnTo>
                <a:lnTo>
                  <a:pt x="9502" y="60075"/>
                </a:lnTo>
                <a:lnTo>
                  <a:pt x="13473" y="59981"/>
                </a:lnTo>
                <a:lnTo>
                  <a:pt x="23481" y="49486"/>
                </a:lnTo>
                <a:lnTo>
                  <a:pt x="27383" y="37148"/>
                </a:lnTo>
                <a:lnTo>
                  <a:pt x="27692" y="23820"/>
                </a:lnTo>
                <a:lnTo>
                  <a:pt x="26923" y="10353"/>
                </a:lnTo>
                <a:lnTo>
                  <a:pt x="25458" y="8296"/>
                </a:lnTo>
                <a:lnTo>
                  <a:pt x="26994" y="1087"/>
                </a:lnTo>
                <a:lnTo>
                  <a:pt x="25635" y="520"/>
                </a:lnTo>
                <a:lnTo>
                  <a:pt x="2360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7783618" y="1410700"/>
            <a:ext cx="27940" cy="69850"/>
          </a:xfrm>
          <a:custGeom>
            <a:avLst/>
            <a:gdLst/>
            <a:ahLst/>
            <a:cxnLst/>
            <a:rect l="l" t="t" r="r" b="b"/>
            <a:pathLst>
              <a:path w="27940" h="69850">
                <a:moveTo>
                  <a:pt x="25635" y="520"/>
                </a:moveTo>
                <a:lnTo>
                  <a:pt x="23602" y="0"/>
                </a:lnTo>
                <a:lnTo>
                  <a:pt x="19714" y="1063"/>
                </a:lnTo>
                <a:lnTo>
                  <a:pt x="17823" y="10117"/>
                </a:lnTo>
                <a:lnTo>
                  <a:pt x="15447" y="18998"/>
                </a:lnTo>
                <a:lnTo>
                  <a:pt x="11855" y="30367"/>
                </a:lnTo>
                <a:lnTo>
                  <a:pt x="8098" y="41654"/>
                </a:lnTo>
                <a:lnTo>
                  <a:pt x="5223" y="50289"/>
                </a:lnTo>
                <a:lnTo>
                  <a:pt x="2481" y="58882"/>
                </a:lnTo>
                <a:lnTo>
                  <a:pt x="0" y="66328"/>
                </a:lnTo>
                <a:lnTo>
                  <a:pt x="2576" y="67805"/>
                </a:lnTo>
                <a:lnTo>
                  <a:pt x="5141" y="69282"/>
                </a:lnTo>
                <a:lnTo>
                  <a:pt x="7824" y="65146"/>
                </a:lnTo>
                <a:lnTo>
                  <a:pt x="9502" y="60075"/>
                </a:lnTo>
                <a:lnTo>
                  <a:pt x="13473" y="59981"/>
                </a:lnTo>
                <a:lnTo>
                  <a:pt x="23481" y="49486"/>
                </a:lnTo>
                <a:lnTo>
                  <a:pt x="27383" y="37148"/>
                </a:lnTo>
                <a:lnTo>
                  <a:pt x="27692" y="23820"/>
                </a:lnTo>
                <a:lnTo>
                  <a:pt x="26923" y="10353"/>
                </a:lnTo>
                <a:lnTo>
                  <a:pt x="25458" y="8296"/>
                </a:lnTo>
                <a:lnTo>
                  <a:pt x="26994" y="1087"/>
                </a:lnTo>
                <a:lnTo>
                  <a:pt x="25635" y="52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7788140" y="1419271"/>
            <a:ext cx="21590" cy="52069"/>
          </a:xfrm>
          <a:custGeom>
            <a:avLst/>
            <a:gdLst/>
            <a:ahLst/>
            <a:cxnLst/>
            <a:rect l="l" t="t" r="r" b="b"/>
            <a:pathLst>
              <a:path w="21590" h="52069">
                <a:moveTo>
                  <a:pt x="21321" y="200"/>
                </a:moveTo>
                <a:lnTo>
                  <a:pt x="19312" y="0"/>
                </a:lnTo>
                <a:lnTo>
                  <a:pt x="16345" y="342"/>
                </a:lnTo>
                <a:lnTo>
                  <a:pt x="15530" y="5365"/>
                </a:lnTo>
                <a:lnTo>
                  <a:pt x="14122" y="10980"/>
                </a:lnTo>
                <a:lnTo>
                  <a:pt x="0" y="51022"/>
                </a:lnTo>
                <a:lnTo>
                  <a:pt x="5153" y="5149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7791143" y="1419750"/>
            <a:ext cx="16510" cy="52069"/>
          </a:xfrm>
          <a:custGeom>
            <a:avLst/>
            <a:gdLst/>
            <a:ahLst/>
            <a:cxnLst/>
            <a:rect l="l" t="t" r="r" b="b"/>
            <a:pathLst>
              <a:path w="16509" h="52069">
                <a:moveTo>
                  <a:pt x="5944" y="50928"/>
                </a:moveTo>
                <a:lnTo>
                  <a:pt x="4514" y="51684"/>
                </a:lnTo>
                <a:lnTo>
                  <a:pt x="0" y="48091"/>
                </a:lnTo>
                <a:lnTo>
                  <a:pt x="4384" y="43115"/>
                </a:lnTo>
                <a:lnTo>
                  <a:pt x="10350" y="34397"/>
                </a:lnTo>
                <a:lnTo>
                  <a:pt x="13117" y="26139"/>
                </a:lnTo>
                <a:lnTo>
                  <a:pt x="14003" y="17927"/>
                </a:lnTo>
                <a:lnTo>
                  <a:pt x="14324" y="9348"/>
                </a:lnTo>
                <a:lnTo>
                  <a:pt x="14679" y="3072"/>
                </a:lnTo>
                <a:lnTo>
                  <a:pt x="14383" y="472"/>
                </a:lnTo>
                <a:lnTo>
                  <a:pt x="16345" y="0"/>
                </a:lnTo>
              </a:path>
            </a:pathLst>
          </a:custGeom>
          <a:ln w="3175">
            <a:solidFill>
              <a:srgbClr val="797A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7808660" y="1424944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4">
                <a:moveTo>
                  <a:pt x="1185" y="0"/>
                </a:moveTo>
                <a:lnTo>
                  <a:pt x="299" y="47"/>
                </a:lnTo>
                <a:lnTo>
                  <a:pt x="0" y="945"/>
                </a:lnTo>
                <a:lnTo>
                  <a:pt x="145" y="3297"/>
                </a:lnTo>
                <a:lnTo>
                  <a:pt x="559" y="4183"/>
                </a:lnTo>
                <a:lnTo>
                  <a:pt x="1481" y="4124"/>
                </a:lnTo>
                <a:lnTo>
                  <a:pt x="2439" y="3297"/>
                </a:lnTo>
                <a:lnTo>
                  <a:pt x="2367" y="945"/>
                </a:lnTo>
                <a:lnTo>
                  <a:pt x="11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7808640" y="1424944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4">
                <a:moveTo>
                  <a:pt x="82" y="2151"/>
                </a:moveTo>
                <a:lnTo>
                  <a:pt x="165" y="3297"/>
                </a:lnTo>
                <a:lnTo>
                  <a:pt x="579" y="4183"/>
                </a:lnTo>
                <a:lnTo>
                  <a:pt x="1040" y="4148"/>
                </a:lnTo>
                <a:lnTo>
                  <a:pt x="1501" y="4124"/>
                </a:lnTo>
                <a:lnTo>
                  <a:pt x="2541" y="3226"/>
                </a:lnTo>
                <a:lnTo>
                  <a:pt x="2446" y="2091"/>
                </a:lnTo>
                <a:lnTo>
                  <a:pt x="2387" y="945"/>
                </a:lnTo>
                <a:lnTo>
                  <a:pt x="1205" y="0"/>
                </a:lnTo>
                <a:lnTo>
                  <a:pt x="756" y="35"/>
                </a:lnTo>
                <a:lnTo>
                  <a:pt x="319" y="47"/>
                </a:lnTo>
                <a:lnTo>
                  <a:pt x="0" y="1004"/>
                </a:lnTo>
                <a:lnTo>
                  <a:pt x="82" y="215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809181" y="1445084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4">
                <a:moveTo>
                  <a:pt x="724" y="0"/>
                </a:moveTo>
                <a:lnTo>
                  <a:pt x="228" y="874"/>
                </a:lnTo>
                <a:lnTo>
                  <a:pt x="51" y="1997"/>
                </a:lnTo>
                <a:lnTo>
                  <a:pt x="0" y="3557"/>
                </a:lnTo>
                <a:lnTo>
                  <a:pt x="121" y="4077"/>
                </a:lnTo>
                <a:lnTo>
                  <a:pt x="1032" y="4219"/>
                </a:lnTo>
                <a:lnTo>
                  <a:pt x="2225" y="3557"/>
                </a:lnTo>
                <a:lnTo>
                  <a:pt x="2568" y="1311"/>
                </a:lnTo>
                <a:lnTo>
                  <a:pt x="1611" y="141"/>
                </a:lnTo>
                <a:lnTo>
                  <a:pt x="7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7809078" y="1445084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4">
                <a:moveTo>
                  <a:pt x="153" y="1997"/>
                </a:moveTo>
                <a:lnTo>
                  <a:pt x="0" y="3120"/>
                </a:lnTo>
                <a:lnTo>
                  <a:pt x="224" y="4077"/>
                </a:lnTo>
                <a:lnTo>
                  <a:pt x="661" y="4148"/>
                </a:lnTo>
                <a:lnTo>
                  <a:pt x="1134" y="4219"/>
                </a:lnTo>
                <a:lnTo>
                  <a:pt x="2328" y="3557"/>
                </a:lnTo>
                <a:lnTo>
                  <a:pt x="2505" y="2446"/>
                </a:lnTo>
                <a:lnTo>
                  <a:pt x="2671" y="1311"/>
                </a:lnTo>
                <a:lnTo>
                  <a:pt x="1713" y="141"/>
                </a:lnTo>
                <a:lnTo>
                  <a:pt x="1276" y="70"/>
                </a:lnTo>
                <a:lnTo>
                  <a:pt x="827" y="0"/>
                </a:lnTo>
                <a:lnTo>
                  <a:pt x="330" y="874"/>
                </a:lnTo>
                <a:lnTo>
                  <a:pt x="153" y="1997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7797806" y="1463671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09">
                <a:moveTo>
                  <a:pt x="1371" y="1028"/>
                </a:moveTo>
                <a:lnTo>
                  <a:pt x="484" y="1761"/>
                </a:lnTo>
                <a:lnTo>
                  <a:pt x="0" y="2611"/>
                </a:lnTo>
                <a:lnTo>
                  <a:pt x="295" y="2966"/>
                </a:lnTo>
                <a:lnTo>
                  <a:pt x="579" y="3321"/>
                </a:lnTo>
                <a:lnTo>
                  <a:pt x="1938" y="3652"/>
                </a:lnTo>
                <a:lnTo>
                  <a:pt x="2801" y="2931"/>
                </a:lnTo>
                <a:lnTo>
                  <a:pt x="3675" y="2210"/>
                </a:lnTo>
                <a:lnTo>
                  <a:pt x="3770" y="697"/>
                </a:lnTo>
                <a:lnTo>
                  <a:pt x="3486" y="354"/>
                </a:lnTo>
                <a:lnTo>
                  <a:pt x="3179" y="0"/>
                </a:lnTo>
                <a:lnTo>
                  <a:pt x="2233" y="307"/>
                </a:lnTo>
                <a:lnTo>
                  <a:pt x="1371" y="102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3229676" y="795689"/>
            <a:ext cx="991164" cy="61931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3313641" y="930839"/>
            <a:ext cx="335529" cy="2141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313641" y="930832"/>
            <a:ext cx="335915" cy="215900"/>
          </a:xfrm>
          <a:custGeom>
            <a:avLst/>
            <a:gdLst/>
            <a:ahLst/>
            <a:cxnLst/>
            <a:rect l="l" t="t" r="r" b="b"/>
            <a:pathLst>
              <a:path w="335915" h="215900">
                <a:moveTo>
                  <a:pt x="334436" y="141794"/>
                </a:moveTo>
                <a:lnTo>
                  <a:pt x="268054" y="98014"/>
                </a:lnTo>
                <a:lnTo>
                  <a:pt x="220174" y="77234"/>
                </a:lnTo>
                <a:lnTo>
                  <a:pt x="172147" y="63552"/>
                </a:lnTo>
                <a:lnTo>
                  <a:pt x="126088" y="57652"/>
                </a:lnTo>
                <a:lnTo>
                  <a:pt x="84115" y="60217"/>
                </a:lnTo>
                <a:lnTo>
                  <a:pt x="90320" y="0"/>
                </a:lnTo>
                <a:lnTo>
                  <a:pt x="0" y="110424"/>
                </a:lnTo>
                <a:lnTo>
                  <a:pt x="71859" y="177757"/>
                </a:lnTo>
                <a:lnTo>
                  <a:pt x="77189" y="126238"/>
                </a:lnTo>
                <a:lnTo>
                  <a:pt x="119415" y="123886"/>
                </a:lnTo>
                <a:lnTo>
                  <a:pt x="165668" y="130020"/>
                </a:lnTo>
                <a:lnTo>
                  <a:pt x="213820" y="143954"/>
                </a:lnTo>
                <a:lnTo>
                  <a:pt x="261744" y="164997"/>
                </a:lnTo>
                <a:lnTo>
                  <a:pt x="307313" y="192462"/>
                </a:lnTo>
                <a:lnTo>
                  <a:pt x="335546" y="215274"/>
                </a:lnTo>
              </a:path>
            </a:pathLst>
          </a:custGeom>
          <a:ln w="2359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3313641" y="930840"/>
            <a:ext cx="335529" cy="2141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3313641" y="930832"/>
            <a:ext cx="335915" cy="215900"/>
          </a:xfrm>
          <a:custGeom>
            <a:avLst/>
            <a:gdLst/>
            <a:ahLst/>
            <a:cxnLst/>
            <a:rect l="l" t="t" r="r" b="b"/>
            <a:pathLst>
              <a:path w="335915" h="215900">
                <a:moveTo>
                  <a:pt x="334436" y="141794"/>
                </a:moveTo>
                <a:lnTo>
                  <a:pt x="268054" y="98014"/>
                </a:lnTo>
                <a:lnTo>
                  <a:pt x="220174" y="77234"/>
                </a:lnTo>
                <a:lnTo>
                  <a:pt x="172147" y="63552"/>
                </a:lnTo>
                <a:lnTo>
                  <a:pt x="126088" y="57652"/>
                </a:lnTo>
                <a:lnTo>
                  <a:pt x="84115" y="60217"/>
                </a:lnTo>
                <a:lnTo>
                  <a:pt x="90320" y="0"/>
                </a:lnTo>
                <a:lnTo>
                  <a:pt x="0" y="110424"/>
                </a:lnTo>
                <a:lnTo>
                  <a:pt x="71859" y="177757"/>
                </a:lnTo>
                <a:lnTo>
                  <a:pt x="77189" y="126238"/>
                </a:lnTo>
                <a:lnTo>
                  <a:pt x="119415" y="123886"/>
                </a:lnTo>
                <a:lnTo>
                  <a:pt x="165668" y="130020"/>
                </a:lnTo>
                <a:lnTo>
                  <a:pt x="213820" y="143954"/>
                </a:lnTo>
                <a:lnTo>
                  <a:pt x="261744" y="164997"/>
                </a:lnTo>
                <a:lnTo>
                  <a:pt x="307313" y="192462"/>
                </a:lnTo>
                <a:lnTo>
                  <a:pt x="335546" y="215274"/>
                </a:lnTo>
              </a:path>
            </a:pathLst>
          </a:custGeom>
          <a:ln w="800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3221783" y="2686521"/>
            <a:ext cx="987677" cy="59508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3698135" y="2981978"/>
            <a:ext cx="216961" cy="12413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3698143" y="2981989"/>
            <a:ext cx="217170" cy="124460"/>
          </a:xfrm>
          <a:custGeom>
            <a:avLst/>
            <a:gdLst/>
            <a:ahLst/>
            <a:cxnLst/>
            <a:rect l="l" t="t" r="r" b="b"/>
            <a:pathLst>
              <a:path w="217169" h="124460">
                <a:moveTo>
                  <a:pt x="216961" y="39711"/>
                </a:moveTo>
                <a:lnTo>
                  <a:pt x="80203" y="39711"/>
                </a:lnTo>
                <a:lnTo>
                  <a:pt x="80203" y="0"/>
                </a:lnTo>
                <a:lnTo>
                  <a:pt x="0" y="62061"/>
                </a:lnTo>
                <a:lnTo>
                  <a:pt x="80203" y="124134"/>
                </a:lnTo>
                <a:lnTo>
                  <a:pt x="80203" y="84399"/>
                </a:lnTo>
                <a:lnTo>
                  <a:pt x="216961" y="84399"/>
                </a:lnTo>
              </a:path>
            </a:pathLst>
          </a:custGeom>
          <a:ln w="2645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698135" y="2981978"/>
            <a:ext cx="227468" cy="12413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698142" y="2981989"/>
            <a:ext cx="227965" cy="124460"/>
          </a:xfrm>
          <a:custGeom>
            <a:avLst/>
            <a:gdLst/>
            <a:ahLst/>
            <a:cxnLst/>
            <a:rect l="l" t="t" r="r" b="b"/>
            <a:pathLst>
              <a:path w="227965" h="124460">
                <a:moveTo>
                  <a:pt x="227468" y="39711"/>
                </a:moveTo>
                <a:lnTo>
                  <a:pt x="80203" y="39711"/>
                </a:lnTo>
                <a:lnTo>
                  <a:pt x="80203" y="0"/>
                </a:lnTo>
                <a:lnTo>
                  <a:pt x="0" y="62061"/>
                </a:lnTo>
                <a:lnTo>
                  <a:pt x="80203" y="124134"/>
                </a:lnTo>
                <a:lnTo>
                  <a:pt x="80203" y="84399"/>
                </a:lnTo>
                <a:lnTo>
                  <a:pt x="227468" y="84399"/>
                </a:lnTo>
              </a:path>
            </a:pathLst>
          </a:custGeom>
          <a:ln w="991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5595544" y="1057405"/>
            <a:ext cx="1646597" cy="137602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5896243" y="1554906"/>
            <a:ext cx="110708" cy="21586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5896251" y="1554912"/>
            <a:ext cx="111125" cy="215900"/>
          </a:xfrm>
          <a:custGeom>
            <a:avLst/>
            <a:gdLst/>
            <a:ahLst/>
            <a:cxnLst/>
            <a:rect l="l" t="t" r="r" b="b"/>
            <a:pathLst>
              <a:path w="111125" h="215900">
                <a:moveTo>
                  <a:pt x="0" y="0"/>
                </a:moveTo>
                <a:lnTo>
                  <a:pt x="23521" y="26447"/>
                </a:lnTo>
                <a:lnTo>
                  <a:pt x="40357" y="62467"/>
                </a:lnTo>
                <a:lnTo>
                  <a:pt x="51451" y="102775"/>
                </a:lnTo>
                <a:lnTo>
                  <a:pt x="57747" y="142087"/>
                </a:lnTo>
                <a:lnTo>
                  <a:pt x="30185" y="131911"/>
                </a:lnTo>
                <a:lnTo>
                  <a:pt x="61151" y="215862"/>
                </a:lnTo>
                <a:lnTo>
                  <a:pt x="82449" y="191089"/>
                </a:lnTo>
                <a:lnTo>
                  <a:pt x="110696" y="161612"/>
                </a:lnTo>
                <a:lnTo>
                  <a:pt x="85723" y="152405"/>
                </a:lnTo>
                <a:lnTo>
                  <a:pt x="92138" y="127828"/>
                </a:lnTo>
                <a:lnTo>
                  <a:pt x="93656" y="97986"/>
                </a:lnTo>
                <a:lnTo>
                  <a:pt x="88787" y="64947"/>
                </a:lnTo>
                <a:lnTo>
                  <a:pt x="76043" y="30776"/>
                </a:lnTo>
              </a:path>
            </a:pathLst>
          </a:custGeom>
          <a:ln w="590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6133877" y="1485835"/>
            <a:ext cx="176906" cy="6266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6133878" y="1485828"/>
            <a:ext cx="177165" cy="62865"/>
          </a:xfrm>
          <a:custGeom>
            <a:avLst/>
            <a:gdLst/>
            <a:ahLst/>
            <a:cxnLst/>
            <a:rect l="l" t="t" r="r" b="b"/>
            <a:pathLst>
              <a:path w="177165" h="62865">
                <a:moveTo>
                  <a:pt x="0" y="43044"/>
                </a:moveTo>
                <a:lnTo>
                  <a:pt x="81669" y="14844"/>
                </a:lnTo>
                <a:lnTo>
                  <a:pt x="47583" y="0"/>
                </a:lnTo>
                <a:lnTo>
                  <a:pt x="176906" y="177"/>
                </a:lnTo>
                <a:lnTo>
                  <a:pt x="160100" y="49013"/>
                </a:lnTo>
                <a:lnTo>
                  <a:pt x="125954" y="34133"/>
                </a:lnTo>
                <a:lnTo>
                  <a:pt x="43340" y="62664"/>
                </a:lnTo>
              </a:path>
            </a:pathLst>
          </a:custGeom>
          <a:ln w="17716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6117330" y="1485836"/>
            <a:ext cx="193453" cy="6967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5561025" y="987348"/>
            <a:ext cx="1404890" cy="155619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4848657" y="2724802"/>
            <a:ext cx="1892242" cy="174936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5564519" y="3531820"/>
            <a:ext cx="118449" cy="23100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5564522" y="3531822"/>
            <a:ext cx="118745" cy="231140"/>
          </a:xfrm>
          <a:custGeom>
            <a:avLst/>
            <a:gdLst/>
            <a:ahLst/>
            <a:cxnLst/>
            <a:rect l="l" t="t" r="r" b="b"/>
            <a:pathLst>
              <a:path w="118744" h="231139">
                <a:moveTo>
                  <a:pt x="0" y="0"/>
                </a:moveTo>
                <a:lnTo>
                  <a:pt x="25169" y="28298"/>
                </a:lnTo>
                <a:lnTo>
                  <a:pt x="43185" y="66842"/>
                </a:lnTo>
                <a:lnTo>
                  <a:pt x="55055" y="109977"/>
                </a:lnTo>
                <a:lnTo>
                  <a:pt x="61789" y="152051"/>
                </a:lnTo>
                <a:lnTo>
                  <a:pt x="32301" y="141154"/>
                </a:lnTo>
                <a:lnTo>
                  <a:pt x="65429" y="231002"/>
                </a:lnTo>
                <a:lnTo>
                  <a:pt x="88216" y="204492"/>
                </a:lnTo>
                <a:lnTo>
                  <a:pt x="118449" y="172947"/>
                </a:lnTo>
                <a:lnTo>
                  <a:pt x="91715" y="163102"/>
                </a:lnTo>
                <a:lnTo>
                  <a:pt x="98587" y="136797"/>
                </a:lnTo>
                <a:lnTo>
                  <a:pt x="100217" y="104865"/>
                </a:lnTo>
                <a:lnTo>
                  <a:pt x="95011" y="69513"/>
                </a:lnTo>
                <a:lnTo>
                  <a:pt x="81373" y="32951"/>
                </a:lnTo>
              </a:path>
            </a:pathLst>
          </a:custGeom>
          <a:ln w="632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5861118" y="3481436"/>
            <a:ext cx="189316" cy="6704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5861129" y="3481435"/>
            <a:ext cx="189865" cy="67310"/>
          </a:xfrm>
          <a:custGeom>
            <a:avLst/>
            <a:gdLst/>
            <a:ahLst/>
            <a:cxnLst/>
            <a:rect l="l" t="t" r="r" b="b"/>
            <a:pathLst>
              <a:path w="189865" h="67310">
                <a:moveTo>
                  <a:pt x="0" y="46046"/>
                </a:moveTo>
                <a:lnTo>
                  <a:pt x="87413" y="15872"/>
                </a:lnTo>
                <a:lnTo>
                  <a:pt x="50939" y="0"/>
                </a:lnTo>
                <a:lnTo>
                  <a:pt x="189304" y="177"/>
                </a:lnTo>
                <a:lnTo>
                  <a:pt x="171328" y="52440"/>
                </a:lnTo>
                <a:lnTo>
                  <a:pt x="134771" y="36508"/>
                </a:lnTo>
                <a:lnTo>
                  <a:pt x="46389" y="67049"/>
                </a:lnTo>
              </a:path>
            </a:pathLst>
          </a:custGeom>
          <a:ln w="1895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5843423" y="3481436"/>
            <a:ext cx="207009" cy="7454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5843423" y="3481433"/>
            <a:ext cx="207010" cy="74930"/>
          </a:xfrm>
          <a:custGeom>
            <a:avLst/>
            <a:gdLst/>
            <a:ahLst/>
            <a:cxnLst/>
            <a:rect l="l" t="t" r="r" b="b"/>
            <a:pathLst>
              <a:path w="207009" h="74929">
                <a:moveTo>
                  <a:pt x="0" y="53540"/>
                </a:moveTo>
                <a:lnTo>
                  <a:pt x="105118" y="15872"/>
                </a:lnTo>
                <a:lnTo>
                  <a:pt x="68644" y="0"/>
                </a:lnTo>
                <a:lnTo>
                  <a:pt x="207009" y="177"/>
                </a:lnTo>
                <a:lnTo>
                  <a:pt x="189032" y="52440"/>
                </a:lnTo>
                <a:lnTo>
                  <a:pt x="152476" y="36520"/>
                </a:lnTo>
                <a:lnTo>
                  <a:pt x="46377" y="74542"/>
                </a:lnTo>
              </a:path>
            </a:pathLst>
          </a:custGeom>
          <a:ln w="632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3221661" y="1761987"/>
            <a:ext cx="990809" cy="59697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3677430" y="1895068"/>
            <a:ext cx="156648" cy="27362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3677422" y="1895076"/>
            <a:ext cx="156845" cy="273685"/>
          </a:xfrm>
          <a:custGeom>
            <a:avLst/>
            <a:gdLst/>
            <a:ahLst/>
            <a:cxnLst/>
            <a:rect l="l" t="t" r="r" b="b"/>
            <a:pathLst>
              <a:path w="156844" h="273685">
                <a:moveTo>
                  <a:pt x="50124" y="0"/>
                </a:moveTo>
                <a:lnTo>
                  <a:pt x="50124" y="172462"/>
                </a:lnTo>
                <a:lnTo>
                  <a:pt x="0" y="172462"/>
                </a:lnTo>
                <a:lnTo>
                  <a:pt x="78336" y="273609"/>
                </a:lnTo>
                <a:lnTo>
                  <a:pt x="156660" y="172462"/>
                </a:lnTo>
                <a:lnTo>
                  <a:pt x="106512" y="172462"/>
                </a:lnTo>
                <a:lnTo>
                  <a:pt x="106512" y="0"/>
                </a:lnTo>
              </a:path>
            </a:pathLst>
          </a:custGeom>
          <a:ln w="26533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3677430" y="1881807"/>
            <a:ext cx="156648" cy="28688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3677422" y="1881804"/>
            <a:ext cx="156845" cy="287020"/>
          </a:xfrm>
          <a:custGeom>
            <a:avLst/>
            <a:gdLst/>
            <a:ahLst/>
            <a:cxnLst/>
            <a:rect l="l" t="t" r="r" b="b"/>
            <a:pathLst>
              <a:path w="156844" h="287019">
                <a:moveTo>
                  <a:pt x="50124" y="0"/>
                </a:moveTo>
                <a:lnTo>
                  <a:pt x="50124" y="185735"/>
                </a:lnTo>
                <a:lnTo>
                  <a:pt x="0" y="185735"/>
                </a:lnTo>
                <a:lnTo>
                  <a:pt x="78336" y="286882"/>
                </a:lnTo>
                <a:lnTo>
                  <a:pt x="156660" y="185735"/>
                </a:lnTo>
                <a:lnTo>
                  <a:pt x="106512" y="185735"/>
                </a:lnTo>
                <a:lnTo>
                  <a:pt x="106512" y="0"/>
                </a:lnTo>
              </a:path>
            </a:pathLst>
          </a:custGeom>
          <a:ln w="995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3548912" y="1643027"/>
            <a:ext cx="435609" cy="283845"/>
          </a:xfrm>
          <a:custGeom>
            <a:avLst/>
            <a:gdLst/>
            <a:ahLst/>
            <a:cxnLst/>
            <a:rect l="l" t="t" r="r" b="b"/>
            <a:pathLst>
              <a:path w="435609" h="283844">
                <a:moveTo>
                  <a:pt x="49510" y="26754"/>
                </a:moveTo>
                <a:lnTo>
                  <a:pt x="6828" y="34255"/>
                </a:lnTo>
                <a:lnTo>
                  <a:pt x="0" y="55962"/>
                </a:lnTo>
                <a:lnTo>
                  <a:pt x="2730" y="275606"/>
                </a:lnTo>
                <a:lnTo>
                  <a:pt x="8722" y="283809"/>
                </a:lnTo>
                <a:lnTo>
                  <a:pt x="435009" y="283218"/>
                </a:lnTo>
                <a:lnTo>
                  <a:pt x="435435" y="256129"/>
                </a:lnTo>
                <a:lnTo>
                  <a:pt x="428710" y="27148"/>
                </a:lnTo>
                <a:lnTo>
                  <a:pt x="149876" y="27148"/>
                </a:lnTo>
                <a:lnTo>
                  <a:pt x="49510" y="26754"/>
                </a:lnTo>
                <a:close/>
              </a:path>
              <a:path w="435609" h="283844">
                <a:moveTo>
                  <a:pt x="229288" y="2671"/>
                </a:moveTo>
                <a:lnTo>
                  <a:pt x="180275" y="2942"/>
                </a:lnTo>
                <a:lnTo>
                  <a:pt x="149876" y="27148"/>
                </a:lnTo>
                <a:lnTo>
                  <a:pt x="428710" y="27148"/>
                </a:lnTo>
                <a:lnTo>
                  <a:pt x="428364" y="15352"/>
                </a:lnTo>
                <a:lnTo>
                  <a:pt x="269591" y="15352"/>
                </a:lnTo>
                <a:lnTo>
                  <a:pt x="234240" y="14241"/>
                </a:lnTo>
                <a:lnTo>
                  <a:pt x="229288" y="2671"/>
                </a:lnTo>
                <a:close/>
              </a:path>
              <a:path w="435609" h="283844">
                <a:moveTo>
                  <a:pt x="285192" y="1784"/>
                </a:moveTo>
                <a:lnTo>
                  <a:pt x="269591" y="15352"/>
                </a:lnTo>
                <a:lnTo>
                  <a:pt x="428364" y="15352"/>
                </a:lnTo>
                <a:lnTo>
                  <a:pt x="428000" y="2966"/>
                </a:lnTo>
                <a:lnTo>
                  <a:pt x="392071" y="2966"/>
                </a:lnTo>
                <a:lnTo>
                  <a:pt x="345612" y="1914"/>
                </a:lnTo>
                <a:lnTo>
                  <a:pt x="285192" y="1784"/>
                </a:lnTo>
                <a:close/>
              </a:path>
              <a:path w="435609" h="283844">
                <a:moveTo>
                  <a:pt x="395108" y="0"/>
                </a:moveTo>
                <a:lnTo>
                  <a:pt x="393123" y="2080"/>
                </a:lnTo>
                <a:lnTo>
                  <a:pt x="392071" y="2966"/>
                </a:lnTo>
                <a:lnTo>
                  <a:pt x="428000" y="2966"/>
                </a:lnTo>
                <a:lnTo>
                  <a:pt x="427941" y="980"/>
                </a:lnTo>
                <a:lnTo>
                  <a:pt x="395108" y="0"/>
                </a:lnTo>
                <a:close/>
              </a:path>
            </a:pathLst>
          </a:custGeom>
          <a:solidFill>
            <a:srgbClr val="BEC0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3548912" y="1643027"/>
            <a:ext cx="435609" cy="283845"/>
          </a:xfrm>
          <a:custGeom>
            <a:avLst/>
            <a:gdLst/>
            <a:ahLst/>
            <a:cxnLst/>
            <a:rect l="l" t="t" r="r" b="b"/>
            <a:pathLst>
              <a:path w="435609" h="283844">
                <a:moveTo>
                  <a:pt x="26119" y="26900"/>
                </a:moveTo>
                <a:lnTo>
                  <a:pt x="49510" y="26754"/>
                </a:lnTo>
                <a:lnTo>
                  <a:pt x="91601" y="26860"/>
                </a:lnTo>
                <a:lnTo>
                  <a:pt x="131890" y="27047"/>
                </a:lnTo>
                <a:lnTo>
                  <a:pt x="149876" y="27148"/>
                </a:lnTo>
                <a:lnTo>
                  <a:pt x="180275" y="2942"/>
                </a:lnTo>
                <a:lnTo>
                  <a:pt x="229288" y="2671"/>
                </a:lnTo>
                <a:lnTo>
                  <a:pt x="234240" y="14241"/>
                </a:lnTo>
                <a:lnTo>
                  <a:pt x="269591" y="15352"/>
                </a:lnTo>
                <a:lnTo>
                  <a:pt x="285192" y="1784"/>
                </a:lnTo>
                <a:lnTo>
                  <a:pt x="322157" y="1789"/>
                </a:lnTo>
                <a:lnTo>
                  <a:pt x="345612" y="1914"/>
                </a:lnTo>
                <a:lnTo>
                  <a:pt x="365577" y="2269"/>
                </a:lnTo>
                <a:lnTo>
                  <a:pt x="392071" y="2966"/>
                </a:lnTo>
                <a:lnTo>
                  <a:pt x="393123" y="2080"/>
                </a:lnTo>
                <a:lnTo>
                  <a:pt x="395108" y="0"/>
                </a:lnTo>
                <a:lnTo>
                  <a:pt x="427941" y="980"/>
                </a:lnTo>
                <a:lnTo>
                  <a:pt x="435435" y="256129"/>
                </a:lnTo>
                <a:lnTo>
                  <a:pt x="435009" y="283218"/>
                </a:lnTo>
                <a:lnTo>
                  <a:pt x="8722" y="283809"/>
                </a:lnTo>
                <a:lnTo>
                  <a:pt x="2730" y="275606"/>
                </a:lnTo>
                <a:lnTo>
                  <a:pt x="0" y="55962"/>
                </a:lnTo>
                <a:lnTo>
                  <a:pt x="2066" y="42481"/>
                </a:lnTo>
                <a:lnTo>
                  <a:pt x="6828" y="34255"/>
                </a:lnTo>
                <a:lnTo>
                  <a:pt x="14705" y="29617"/>
                </a:lnTo>
                <a:lnTo>
                  <a:pt x="26119" y="26900"/>
                </a:lnTo>
                <a:close/>
              </a:path>
            </a:pathLst>
          </a:custGeom>
          <a:ln w="9951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3933751" y="1647796"/>
            <a:ext cx="48895" cy="258445"/>
          </a:xfrm>
          <a:custGeom>
            <a:avLst/>
            <a:gdLst/>
            <a:ahLst/>
            <a:cxnLst/>
            <a:rect l="l" t="t" r="r" b="b"/>
            <a:pathLst>
              <a:path w="48894" h="258444">
                <a:moveTo>
                  <a:pt x="48400" y="256342"/>
                </a:moveTo>
                <a:lnTo>
                  <a:pt x="20093" y="258032"/>
                </a:lnTo>
                <a:lnTo>
                  <a:pt x="12209" y="226027"/>
                </a:lnTo>
                <a:lnTo>
                  <a:pt x="4638" y="169133"/>
                </a:lnTo>
                <a:lnTo>
                  <a:pt x="0" y="102437"/>
                </a:lnTo>
                <a:lnTo>
                  <a:pt x="910" y="41030"/>
                </a:lnTo>
                <a:lnTo>
                  <a:pt x="9988" y="0"/>
                </a:lnTo>
              </a:path>
            </a:pathLst>
          </a:custGeom>
          <a:ln w="3321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3552313" y="1893909"/>
            <a:ext cx="401955" cy="22225"/>
          </a:xfrm>
          <a:custGeom>
            <a:avLst/>
            <a:gdLst/>
            <a:ahLst/>
            <a:cxnLst/>
            <a:rect l="l" t="t" r="r" b="b"/>
            <a:pathLst>
              <a:path w="401955" h="22225">
                <a:moveTo>
                  <a:pt x="401538" y="11913"/>
                </a:moveTo>
                <a:lnTo>
                  <a:pt x="396243" y="20435"/>
                </a:lnTo>
                <a:lnTo>
                  <a:pt x="19477" y="22125"/>
                </a:lnTo>
                <a:lnTo>
                  <a:pt x="12704" y="20822"/>
                </a:lnTo>
                <a:lnTo>
                  <a:pt x="6423" y="16806"/>
                </a:lnTo>
                <a:lnTo>
                  <a:pt x="1800" y="9919"/>
                </a:lnTo>
                <a:lnTo>
                  <a:pt x="0" y="0"/>
                </a:lnTo>
              </a:path>
            </a:pathLst>
          </a:custGeom>
          <a:ln w="49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13064912" y="986575"/>
            <a:ext cx="104775" cy="1962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5" b="1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3064912" y="1948593"/>
            <a:ext cx="104775" cy="1962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5" b="1">
                <a:solidFill>
                  <a:srgbClr val="231F20"/>
                </a:solidFill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3064912" y="2889480"/>
            <a:ext cx="104775" cy="1962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5" b="1">
                <a:solidFill>
                  <a:srgbClr val="231F20"/>
                </a:solidFill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1404278" y="2214280"/>
            <a:ext cx="1486756" cy="60487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1415287" y="2286596"/>
            <a:ext cx="546599" cy="45679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1412859" y="2172967"/>
            <a:ext cx="1478175" cy="64558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2101486" y="2162449"/>
            <a:ext cx="458789" cy="39066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2101758" y="2162451"/>
            <a:ext cx="459105" cy="389890"/>
          </a:xfrm>
          <a:custGeom>
            <a:avLst/>
            <a:gdLst/>
            <a:ahLst/>
            <a:cxnLst/>
            <a:rect l="l" t="t" r="r" b="b"/>
            <a:pathLst>
              <a:path w="459104" h="389889">
                <a:moveTo>
                  <a:pt x="458514" y="15341"/>
                </a:moveTo>
                <a:lnTo>
                  <a:pt x="219097" y="0"/>
                </a:lnTo>
                <a:lnTo>
                  <a:pt x="252379" y="65453"/>
                </a:lnTo>
                <a:lnTo>
                  <a:pt x="214935" y="95350"/>
                </a:lnTo>
                <a:lnTo>
                  <a:pt x="179656" y="127487"/>
                </a:lnTo>
                <a:lnTo>
                  <a:pt x="146555" y="161705"/>
                </a:lnTo>
                <a:lnTo>
                  <a:pt x="115642" y="197847"/>
                </a:lnTo>
                <a:lnTo>
                  <a:pt x="86929" y="235752"/>
                </a:lnTo>
                <a:lnTo>
                  <a:pt x="60427" y="275262"/>
                </a:lnTo>
                <a:lnTo>
                  <a:pt x="36147" y="316217"/>
                </a:lnTo>
                <a:lnTo>
                  <a:pt x="14101" y="358459"/>
                </a:lnTo>
                <a:lnTo>
                  <a:pt x="0" y="389345"/>
                </a:lnTo>
              </a:path>
            </a:pathLst>
          </a:custGeom>
          <a:ln w="30906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2179496" y="2177792"/>
            <a:ext cx="381000" cy="375920"/>
          </a:xfrm>
          <a:custGeom>
            <a:avLst/>
            <a:gdLst/>
            <a:ahLst/>
            <a:cxnLst/>
            <a:rect l="l" t="t" r="r" b="b"/>
            <a:pathLst>
              <a:path w="381000" h="375919">
                <a:moveTo>
                  <a:pt x="0" y="375323"/>
                </a:moveTo>
                <a:lnTo>
                  <a:pt x="22509" y="337832"/>
                </a:lnTo>
                <a:lnTo>
                  <a:pt x="47755" y="300382"/>
                </a:lnTo>
                <a:lnTo>
                  <a:pt x="74196" y="265310"/>
                </a:lnTo>
                <a:lnTo>
                  <a:pt x="101598" y="232783"/>
                </a:lnTo>
                <a:lnTo>
                  <a:pt x="129722" y="202967"/>
                </a:lnTo>
                <a:lnTo>
                  <a:pt x="158333" y="176028"/>
                </a:lnTo>
                <a:lnTo>
                  <a:pt x="216067" y="131450"/>
                </a:lnTo>
                <a:lnTo>
                  <a:pt x="247931" y="194115"/>
                </a:lnTo>
                <a:lnTo>
                  <a:pt x="380777" y="0"/>
                </a:lnTo>
              </a:path>
            </a:pathLst>
          </a:custGeom>
          <a:ln w="30906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2101486" y="2162449"/>
            <a:ext cx="458789" cy="39066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2101758" y="2162451"/>
            <a:ext cx="459105" cy="389890"/>
          </a:xfrm>
          <a:custGeom>
            <a:avLst/>
            <a:gdLst/>
            <a:ahLst/>
            <a:cxnLst/>
            <a:rect l="l" t="t" r="r" b="b"/>
            <a:pathLst>
              <a:path w="459104" h="389889">
                <a:moveTo>
                  <a:pt x="458514" y="15341"/>
                </a:moveTo>
                <a:lnTo>
                  <a:pt x="219097" y="0"/>
                </a:lnTo>
                <a:lnTo>
                  <a:pt x="252379" y="65453"/>
                </a:lnTo>
                <a:lnTo>
                  <a:pt x="214935" y="95350"/>
                </a:lnTo>
                <a:lnTo>
                  <a:pt x="179656" y="127487"/>
                </a:lnTo>
                <a:lnTo>
                  <a:pt x="146555" y="161705"/>
                </a:lnTo>
                <a:lnTo>
                  <a:pt x="115642" y="197847"/>
                </a:lnTo>
                <a:lnTo>
                  <a:pt x="86929" y="235752"/>
                </a:lnTo>
                <a:lnTo>
                  <a:pt x="60427" y="275262"/>
                </a:lnTo>
                <a:lnTo>
                  <a:pt x="36147" y="316217"/>
                </a:lnTo>
                <a:lnTo>
                  <a:pt x="14101" y="358459"/>
                </a:lnTo>
                <a:lnTo>
                  <a:pt x="0" y="389345"/>
                </a:lnTo>
              </a:path>
            </a:pathLst>
          </a:custGeom>
          <a:ln w="1159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2179496" y="2177792"/>
            <a:ext cx="381000" cy="375920"/>
          </a:xfrm>
          <a:custGeom>
            <a:avLst/>
            <a:gdLst/>
            <a:ahLst/>
            <a:cxnLst/>
            <a:rect l="l" t="t" r="r" b="b"/>
            <a:pathLst>
              <a:path w="381000" h="375919">
                <a:moveTo>
                  <a:pt x="0" y="375323"/>
                </a:moveTo>
                <a:lnTo>
                  <a:pt x="22509" y="337832"/>
                </a:lnTo>
                <a:lnTo>
                  <a:pt x="47755" y="300382"/>
                </a:lnTo>
                <a:lnTo>
                  <a:pt x="74196" y="265310"/>
                </a:lnTo>
                <a:lnTo>
                  <a:pt x="101598" y="232783"/>
                </a:lnTo>
                <a:lnTo>
                  <a:pt x="129722" y="202967"/>
                </a:lnTo>
                <a:lnTo>
                  <a:pt x="158333" y="176028"/>
                </a:lnTo>
                <a:lnTo>
                  <a:pt x="216067" y="131450"/>
                </a:lnTo>
                <a:lnTo>
                  <a:pt x="247931" y="194115"/>
                </a:lnTo>
                <a:lnTo>
                  <a:pt x="380777" y="0"/>
                </a:lnTo>
              </a:path>
            </a:pathLst>
          </a:custGeom>
          <a:ln w="1159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 txBox="1"/>
          <p:nvPr/>
        </p:nvSpPr>
        <p:spPr>
          <a:xfrm>
            <a:off x="11699819" y="2174869"/>
            <a:ext cx="104775" cy="1962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5" b="1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1908476" y="3174501"/>
            <a:ext cx="990324" cy="59662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2386098" y="3470752"/>
            <a:ext cx="217552" cy="12445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2386106" y="3470754"/>
            <a:ext cx="217804" cy="124460"/>
          </a:xfrm>
          <a:custGeom>
            <a:avLst/>
            <a:gdLst/>
            <a:ahLst/>
            <a:cxnLst/>
            <a:rect l="l" t="t" r="r" b="b"/>
            <a:pathLst>
              <a:path w="217804" h="124460">
                <a:moveTo>
                  <a:pt x="217552" y="39829"/>
                </a:moveTo>
                <a:lnTo>
                  <a:pt x="80416" y="39829"/>
                </a:lnTo>
                <a:lnTo>
                  <a:pt x="80416" y="0"/>
                </a:lnTo>
                <a:lnTo>
                  <a:pt x="0" y="62226"/>
                </a:lnTo>
                <a:lnTo>
                  <a:pt x="80416" y="124453"/>
                </a:lnTo>
                <a:lnTo>
                  <a:pt x="80416" y="84635"/>
                </a:lnTo>
                <a:lnTo>
                  <a:pt x="217552" y="84635"/>
                </a:lnTo>
              </a:path>
            </a:pathLst>
          </a:custGeom>
          <a:ln w="26521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2386099" y="3470752"/>
            <a:ext cx="228094" cy="12445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2386102" y="3470754"/>
            <a:ext cx="228600" cy="124460"/>
          </a:xfrm>
          <a:custGeom>
            <a:avLst/>
            <a:gdLst/>
            <a:ahLst/>
            <a:cxnLst/>
            <a:rect l="l" t="t" r="r" b="b"/>
            <a:pathLst>
              <a:path w="228600" h="124460">
                <a:moveTo>
                  <a:pt x="228094" y="39829"/>
                </a:moveTo>
                <a:lnTo>
                  <a:pt x="80428" y="39829"/>
                </a:lnTo>
                <a:lnTo>
                  <a:pt x="80428" y="0"/>
                </a:lnTo>
                <a:lnTo>
                  <a:pt x="0" y="62226"/>
                </a:lnTo>
                <a:lnTo>
                  <a:pt x="80428" y="124453"/>
                </a:lnTo>
                <a:lnTo>
                  <a:pt x="80428" y="84635"/>
                </a:lnTo>
                <a:lnTo>
                  <a:pt x="228094" y="84635"/>
                </a:lnTo>
              </a:path>
            </a:pathLst>
          </a:custGeom>
          <a:ln w="993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 txBox="1"/>
          <p:nvPr/>
        </p:nvSpPr>
        <p:spPr>
          <a:xfrm>
            <a:off x="11753005" y="3367104"/>
            <a:ext cx="104775" cy="1962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5" b="1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3242715" y="3576716"/>
            <a:ext cx="962621" cy="83379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3208122" y="3697499"/>
            <a:ext cx="263090" cy="33182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3208124" y="3697581"/>
            <a:ext cx="261620" cy="332105"/>
          </a:xfrm>
          <a:custGeom>
            <a:avLst/>
            <a:gdLst/>
            <a:ahLst/>
            <a:cxnLst/>
            <a:rect l="l" t="t" r="r" b="b"/>
            <a:pathLst>
              <a:path w="261619" h="332104">
                <a:moveTo>
                  <a:pt x="0" y="331747"/>
                </a:moveTo>
                <a:lnTo>
                  <a:pt x="31095" y="139381"/>
                </a:lnTo>
                <a:lnTo>
                  <a:pt x="62747" y="169732"/>
                </a:lnTo>
                <a:lnTo>
                  <a:pt x="98706" y="127199"/>
                </a:lnTo>
                <a:lnTo>
                  <a:pt x="136693" y="89042"/>
                </a:lnTo>
                <a:lnTo>
                  <a:pt x="176376" y="55260"/>
                </a:lnTo>
                <a:lnTo>
                  <a:pt x="217422" y="25852"/>
                </a:lnTo>
                <a:lnTo>
                  <a:pt x="259499" y="819"/>
                </a:lnTo>
                <a:lnTo>
                  <a:pt x="261196" y="0"/>
                </a:lnTo>
              </a:path>
            </a:pathLst>
          </a:custGeom>
          <a:ln w="2104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3208124" y="3754833"/>
            <a:ext cx="263525" cy="274955"/>
          </a:xfrm>
          <a:custGeom>
            <a:avLst/>
            <a:gdLst/>
            <a:ahLst/>
            <a:cxnLst/>
            <a:rect l="l" t="t" r="r" b="b"/>
            <a:pathLst>
              <a:path w="263525" h="274954">
                <a:moveTo>
                  <a:pt x="263090" y="0"/>
                </a:moveTo>
                <a:lnTo>
                  <a:pt x="229796" y="22515"/>
                </a:lnTo>
                <a:lnTo>
                  <a:pt x="192622" y="52117"/>
                </a:lnTo>
                <a:lnTo>
                  <a:pt x="158612" y="83718"/>
                </a:lnTo>
                <a:lnTo>
                  <a:pt x="128253" y="116664"/>
                </a:lnTo>
                <a:lnTo>
                  <a:pt x="102033" y="150300"/>
                </a:lnTo>
                <a:lnTo>
                  <a:pt x="132301" y="179363"/>
                </a:lnTo>
                <a:lnTo>
                  <a:pt x="0" y="274494"/>
                </a:lnTo>
              </a:path>
            </a:pathLst>
          </a:custGeom>
          <a:ln w="2104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3208120" y="3697498"/>
            <a:ext cx="263090" cy="33182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3208124" y="3697581"/>
            <a:ext cx="261620" cy="332105"/>
          </a:xfrm>
          <a:custGeom>
            <a:avLst/>
            <a:gdLst/>
            <a:ahLst/>
            <a:cxnLst/>
            <a:rect l="l" t="t" r="r" b="b"/>
            <a:pathLst>
              <a:path w="261619" h="332104">
                <a:moveTo>
                  <a:pt x="0" y="331747"/>
                </a:moveTo>
                <a:lnTo>
                  <a:pt x="31095" y="139381"/>
                </a:lnTo>
                <a:lnTo>
                  <a:pt x="62747" y="169732"/>
                </a:lnTo>
                <a:lnTo>
                  <a:pt x="98706" y="127199"/>
                </a:lnTo>
                <a:lnTo>
                  <a:pt x="136693" y="89042"/>
                </a:lnTo>
                <a:lnTo>
                  <a:pt x="176376" y="55260"/>
                </a:lnTo>
                <a:lnTo>
                  <a:pt x="217422" y="25852"/>
                </a:lnTo>
                <a:lnTo>
                  <a:pt x="259499" y="819"/>
                </a:lnTo>
                <a:lnTo>
                  <a:pt x="261196" y="0"/>
                </a:lnTo>
              </a:path>
            </a:pathLst>
          </a:custGeom>
          <a:ln w="789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3208124" y="3754833"/>
            <a:ext cx="263525" cy="274955"/>
          </a:xfrm>
          <a:custGeom>
            <a:avLst/>
            <a:gdLst/>
            <a:ahLst/>
            <a:cxnLst/>
            <a:rect l="l" t="t" r="r" b="b"/>
            <a:pathLst>
              <a:path w="263525" h="274954">
                <a:moveTo>
                  <a:pt x="263090" y="0"/>
                </a:moveTo>
                <a:lnTo>
                  <a:pt x="229796" y="22515"/>
                </a:lnTo>
                <a:lnTo>
                  <a:pt x="192622" y="52117"/>
                </a:lnTo>
                <a:lnTo>
                  <a:pt x="158612" y="83718"/>
                </a:lnTo>
                <a:lnTo>
                  <a:pt x="128253" y="116664"/>
                </a:lnTo>
                <a:lnTo>
                  <a:pt x="102033" y="150300"/>
                </a:lnTo>
                <a:lnTo>
                  <a:pt x="132301" y="179363"/>
                </a:lnTo>
                <a:lnTo>
                  <a:pt x="0" y="274494"/>
                </a:lnTo>
              </a:path>
            </a:pathLst>
          </a:custGeom>
          <a:ln w="789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 txBox="1"/>
          <p:nvPr/>
        </p:nvSpPr>
        <p:spPr>
          <a:xfrm>
            <a:off x="13064912" y="3982724"/>
            <a:ext cx="104775" cy="1962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5" b="1">
                <a:solidFill>
                  <a:srgbClr val="231F20"/>
                </a:solidFill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8991606" y="418240"/>
            <a:ext cx="967730" cy="89287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9270022" y="648851"/>
            <a:ext cx="53185" cy="13003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9270028" y="648849"/>
            <a:ext cx="53340" cy="130175"/>
          </a:xfrm>
          <a:custGeom>
            <a:avLst/>
            <a:gdLst/>
            <a:ahLst/>
            <a:cxnLst/>
            <a:rect l="l" t="t" r="r" b="b"/>
            <a:pathLst>
              <a:path w="53340" h="130175">
                <a:moveTo>
                  <a:pt x="42441" y="0"/>
                </a:moveTo>
                <a:lnTo>
                  <a:pt x="37028" y="87826"/>
                </a:lnTo>
                <a:lnTo>
                  <a:pt x="53185" y="82969"/>
                </a:lnTo>
                <a:lnTo>
                  <a:pt x="32502" y="130032"/>
                </a:lnTo>
                <a:lnTo>
                  <a:pt x="21144" y="115093"/>
                </a:lnTo>
                <a:lnTo>
                  <a:pt x="5968" y="97199"/>
                </a:lnTo>
                <a:lnTo>
                  <a:pt x="20612" y="92790"/>
                </a:lnTo>
                <a:lnTo>
                  <a:pt x="14782" y="73202"/>
                </a:lnTo>
                <a:lnTo>
                  <a:pt x="10518" y="55465"/>
                </a:lnTo>
                <a:lnTo>
                  <a:pt x="6149" y="34880"/>
                </a:lnTo>
                <a:lnTo>
                  <a:pt x="0" y="6748"/>
                </a:lnTo>
              </a:path>
            </a:pathLst>
          </a:custGeom>
          <a:ln w="33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9420738" y="741109"/>
            <a:ext cx="101600" cy="127000"/>
          </a:xfrm>
          <a:custGeom>
            <a:avLst/>
            <a:gdLst/>
            <a:ahLst/>
            <a:cxnLst/>
            <a:rect l="l" t="t" r="r" b="b"/>
            <a:pathLst>
              <a:path w="101600" h="127000">
                <a:moveTo>
                  <a:pt x="40669" y="0"/>
                </a:moveTo>
                <a:lnTo>
                  <a:pt x="59810" y="17885"/>
                </a:lnTo>
                <a:lnTo>
                  <a:pt x="74360" y="38772"/>
                </a:lnTo>
                <a:lnTo>
                  <a:pt x="83461" y="61954"/>
                </a:lnTo>
                <a:lnTo>
                  <a:pt x="86254" y="86727"/>
                </a:lnTo>
                <a:lnTo>
                  <a:pt x="101442" y="82662"/>
                </a:lnTo>
                <a:lnTo>
                  <a:pt x="92117" y="106914"/>
                </a:lnTo>
                <a:lnTo>
                  <a:pt x="85628" y="126474"/>
                </a:lnTo>
                <a:lnTo>
                  <a:pt x="52689" y="95733"/>
                </a:lnTo>
                <a:lnTo>
                  <a:pt x="69342" y="91278"/>
                </a:lnTo>
                <a:lnTo>
                  <a:pt x="58744" y="64583"/>
                </a:lnTo>
                <a:lnTo>
                  <a:pt x="44319" y="39976"/>
                </a:lnTo>
                <a:lnTo>
                  <a:pt x="25070" y="21128"/>
                </a:lnTo>
                <a:lnTo>
                  <a:pt x="0" y="11712"/>
                </a:lnTo>
              </a:path>
            </a:pathLst>
          </a:custGeom>
          <a:ln w="10176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9412274" y="734420"/>
            <a:ext cx="109904" cy="13316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9412272" y="734420"/>
            <a:ext cx="110489" cy="133350"/>
          </a:xfrm>
          <a:custGeom>
            <a:avLst/>
            <a:gdLst/>
            <a:ahLst/>
            <a:cxnLst/>
            <a:rect l="l" t="t" r="r" b="b"/>
            <a:pathLst>
              <a:path w="110490" h="133350">
                <a:moveTo>
                  <a:pt x="0" y="15813"/>
                </a:moveTo>
                <a:lnTo>
                  <a:pt x="27303" y="23268"/>
                </a:lnTo>
                <a:lnTo>
                  <a:pt x="49539" y="41800"/>
                </a:lnTo>
                <a:lnTo>
                  <a:pt x="66465" y="67872"/>
                </a:lnTo>
                <a:lnTo>
                  <a:pt x="77839" y="97943"/>
                </a:lnTo>
                <a:lnTo>
                  <a:pt x="61151" y="102423"/>
                </a:lnTo>
                <a:lnTo>
                  <a:pt x="94090" y="133164"/>
                </a:lnTo>
                <a:lnTo>
                  <a:pt x="100579" y="113604"/>
                </a:lnTo>
                <a:lnTo>
                  <a:pt x="109904" y="89351"/>
                </a:lnTo>
                <a:lnTo>
                  <a:pt x="94800" y="93405"/>
                </a:lnTo>
                <a:lnTo>
                  <a:pt x="91363" y="67434"/>
                </a:lnTo>
                <a:lnTo>
                  <a:pt x="80784" y="41769"/>
                </a:lnTo>
                <a:lnTo>
                  <a:pt x="64409" y="18571"/>
                </a:lnTo>
                <a:lnTo>
                  <a:pt x="43588" y="0"/>
                </a:lnTo>
              </a:path>
            </a:pathLst>
          </a:custGeom>
          <a:ln w="33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8118478" y="2617653"/>
            <a:ext cx="1812492" cy="177343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9493648" y="3583080"/>
            <a:ext cx="169012" cy="50273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9636235" y="4290341"/>
            <a:ext cx="124460" cy="52705"/>
          </a:xfrm>
          <a:custGeom>
            <a:avLst/>
            <a:gdLst/>
            <a:ahLst/>
            <a:cxnLst/>
            <a:rect l="l" t="t" r="r" b="b"/>
            <a:pathLst>
              <a:path w="124459" h="52704">
                <a:moveTo>
                  <a:pt x="921" y="45692"/>
                </a:moveTo>
                <a:lnTo>
                  <a:pt x="0" y="49249"/>
                </a:lnTo>
                <a:lnTo>
                  <a:pt x="2245" y="52133"/>
                </a:lnTo>
                <a:lnTo>
                  <a:pt x="5921" y="52098"/>
                </a:lnTo>
                <a:lnTo>
                  <a:pt x="46823" y="51624"/>
                </a:lnTo>
                <a:lnTo>
                  <a:pt x="71507" y="50699"/>
                </a:lnTo>
                <a:lnTo>
                  <a:pt x="89921" y="48632"/>
                </a:lnTo>
                <a:lnTo>
                  <a:pt x="112008" y="44734"/>
                </a:lnTo>
                <a:lnTo>
                  <a:pt x="113013" y="44557"/>
                </a:lnTo>
                <a:lnTo>
                  <a:pt x="114951" y="44333"/>
                </a:lnTo>
                <a:lnTo>
                  <a:pt x="115660" y="41366"/>
                </a:lnTo>
                <a:lnTo>
                  <a:pt x="123354" y="5933"/>
                </a:lnTo>
                <a:lnTo>
                  <a:pt x="124146" y="2340"/>
                </a:lnTo>
                <a:lnTo>
                  <a:pt x="121830" y="0"/>
                </a:lnTo>
                <a:lnTo>
                  <a:pt x="118237" y="709"/>
                </a:lnTo>
                <a:lnTo>
                  <a:pt x="82929" y="7665"/>
                </a:lnTo>
                <a:lnTo>
                  <a:pt x="60220" y="11459"/>
                </a:lnTo>
                <a:lnTo>
                  <a:pt x="40263" y="13422"/>
                </a:lnTo>
                <a:lnTo>
                  <a:pt x="13213" y="14880"/>
                </a:lnTo>
                <a:lnTo>
                  <a:pt x="11688" y="14927"/>
                </a:lnTo>
                <a:lnTo>
                  <a:pt x="9065" y="14348"/>
                </a:lnTo>
                <a:lnTo>
                  <a:pt x="8119" y="17787"/>
                </a:lnTo>
                <a:lnTo>
                  <a:pt x="921" y="45692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9688604" y="4312609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10">
                <a:moveTo>
                  <a:pt x="3994" y="0"/>
                </a:moveTo>
                <a:lnTo>
                  <a:pt x="472" y="3592"/>
                </a:lnTo>
                <a:lnTo>
                  <a:pt x="0" y="12469"/>
                </a:lnTo>
                <a:lnTo>
                  <a:pt x="3155" y="16073"/>
                </a:lnTo>
                <a:lnTo>
                  <a:pt x="11393" y="16109"/>
                </a:lnTo>
                <a:lnTo>
                  <a:pt x="14915" y="12516"/>
                </a:lnTo>
                <a:lnTo>
                  <a:pt x="15163" y="8072"/>
                </a:lnTo>
                <a:lnTo>
                  <a:pt x="15376" y="3628"/>
                </a:lnTo>
                <a:lnTo>
                  <a:pt x="12232" y="23"/>
                </a:lnTo>
                <a:lnTo>
                  <a:pt x="3994" y="0"/>
                </a:lnTo>
                <a:close/>
              </a:path>
            </a:pathLst>
          </a:custGeom>
          <a:solidFill>
            <a:srgbClr val="B1B3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9688604" y="4312609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10">
                <a:moveTo>
                  <a:pt x="15163" y="8072"/>
                </a:moveTo>
                <a:lnTo>
                  <a:pt x="14915" y="12516"/>
                </a:lnTo>
                <a:lnTo>
                  <a:pt x="11393" y="16109"/>
                </a:lnTo>
                <a:lnTo>
                  <a:pt x="7268" y="16085"/>
                </a:lnTo>
                <a:lnTo>
                  <a:pt x="3155" y="16073"/>
                </a:lnTo>
                <a:lnTo>
                  <a:pt x="0" y="12469"/>
                </a:lnTo>
                <a:lnTo>
                  <a:pt x="224" y="8025"/>
                </a:lnTo>
                <a:lnTo>
                  <a:pt x="472" y="3592"/>
                </a:lnTo>
                <a:lnTo>
                  <a:pt x="3994" y="0"/>
                </a:lnTo>
                <a:lnTo>
                  <a:pt x="8107" y="11"/>
                </a:lnTo>
                <a:lnTo>
                  <a:pt x="12232" y="23"/>
                </a:lnTo>
                <a:lnTo>
                  <a:pt x="15376" y="3628"/>
                </a:lnTo>
                <a:lnTo>
                  <a:pt x="15163" y="8072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9685626" y="4309489"/>
            <a:ext cx="21590" cy="22860"/>
          </a:xfrm>
          <a:custGeom>
            <a:avLst/>
            <a:gdLst/>
            <a:ahLst/>
            <a:cxnLst/>
            <a:rect l="l" t="t" r="r" b="b"/>
            <a:pathLst>
              <a:path w="21590" h="22860">
                <a:moveTo>
                  <a:pt x="21025" y="11192"/>
                </a:moveTo>
                <a:lnTo>
                  <a:pt x="20695" y="17350"/>
                </a:lnTo>
                <a:lnTo>
                  <a:pt x="15813" y="22337"/>
                </a:lnTo>
                <a:lnTo>
                  <a:pt x="10081" y="22314"/>
                </a:lnTo>
                <a:lnTo>
                  <a:pt x="4373" y="22290"/>
                </a:lnTo>
                <a:lnTo>
                  <a:pt x="0" y="17314"/>
                </a:lnTo>
                <a:lnTo>
                  <a:pt x="319" y="11145"/>
                </a:lnTo>
                <a:lnTo>
                  <a:pt x="638" y="4987"/>
                </a:lnTo>
                <a:lnTo>
                  <a:pt x="5531" y="0"/>
                </a:lnTo>
                <a:lnTo>
                  <a:pt x="11239" y="35"/>
                </a:lnTo>
                <a:lnTo>
                  <a:pt x="16960" y="47"/>
                </a:lnTo>
                <a:lnTo>
                  <a:pt x="21345" y="5046"/>
                </a:lnTo>
                <a:lnTo>
                  <a:pt x="21025" y="11192"/>
                </a:lnTo>
                <a:close/>
              </a:path>
            </a:pathLst>
          </a:custGeom>
          <a:ln w="3175">
            <a:solidFill>
              <a:srgbClr val="D1D3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9729302" y="4306227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10">
                <a:moveTo>
                  <a:pt x="3982" y="0"/>
                </a:moveTo>
                <a:lnTo>
                  <a:pt x="460" y="3592"/>
                </a:lnTo>
                <a:lnTo>
                  <a:pt x="211" y="8072"/>
                </a:lnTo>
                <a:lnTo>
                  <a:pt x="0" y="12469"/>
                </a:lnTo>
                <a:lnTo>
                  <a:pt x="3143" y="16073"/>
                </a:lnTo>
                <a:lnTo>
                  <a:pt x="11381" y="16097"/>
                </a:lnTo>
                <a:lnTo>
                  <a:pt x="14903" y="12504"/>
                </a:lnTo>
                <a:lnTo>
                  <a:pt x="15364" y="3616"/>
                </a:lnTo>
                <a:lnTo>
                  <a:pt x="12220" y="23"/>
                </a:lnTo>
                <a:lnTo>
                  <a:pt x="3982" y="0"/>
                </a:lnTo>
                <a:close/>
              </a:path>
            </a:pathLst>
          </a:custGeom>
          <a:solidFill>
            <a:srgbClr val="B1B3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9729302" y="4306227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10">
                <a:moveTo>
                  <a:pt x="15140" y="8072"/>
                </a:moveTo>
                <a:lnTo>
                  <a:pt x="14903" y="12504"/>
                </a:lnTo>
                <a:lnTo>
                  <a:pt x="11381" y="16097"/>
                </a:lnTo>
                <a:lnTo>
                  <a:pt x="7256" y="16085"/>
                </a:lnTo>
                <a:lnTo>
                  <a:pt x="3143" y="16073"/>
                </a:lnTo>
                <a:lnTo>
                  <a:pt x="0" y="12469"/>
                </a:lnTo>
                <a:lnTo>
                  <a:pt x="212" y="8036"/>
                </a:lnTo>
                <a:lnTo>
                  <a:pt x="460" y="3592"/>
                </a:lnTo>
                <a:lnTo>
                  <a:pt x="3982" y="0"/>
                </a:lnTo>
                <a:lnTo>
                  <a:pt x="8107" y="11"/>
                </a:lnTo>
                <a:lnTo>
                  <a:pt x="12220" y="23"/>
                </a:lnTo>
                <a:lnTo>
                  <a:pt x="15364" y="3616"/>
                </a:lnTo>
                <a:lnTo>
                  <a:pt x="15140" y="8072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9726323" y="4303107"/>
            <a:ext cx="21590" cy="22860"/>
          </a:xfrm>
          <a:custGeom>
            <a:avLst/>
            <a:gdLst/>
            <a:ahLst/>
            <a:cxnLst/>
            <a:rect l="l" t="t" r="r" b="b"/>
            <a:pathLst>
              <a:path w="21590" h="22860">
                <a:moveTo>
                  <a:pt x="20990" y="11192"/>
                </a:moveTo>
                <a:lnTo>
                  <a:pt x="20695" y="17350"/>
                </a:lnTo>
                <a:lnTo>
                  <a:pt x="15801" y="22337"/>
                </a:lnTo>
                <a:lnTo>
                  <a:pt x="10057" y="22314"/>
                </a:lnTo>
                <a:lnTo>
                  <a:pt x="4361" y="22302"/>
                </a:lnTo>
                <a:lnTo>
                  <a:pt x="0" y="17302"/>
                </a:lnTo>
                <a:lnTo>
                  <a:pt x="295" y="11157"/>
                </a:lnTo>
                <a:lnTo>
                  <a:pt x="626" y="4999"/>
                </a:lnTo>
                <a:lnTo>
                  <a:pt x="5519" y="0"/>
                </a:lnTo>
                <a:lnTo>
                  <a:pt x="11239" y="35"/>
                </a:lnTo>
                <a:lnTo>
                  <a:pt x="16948" y="47"/>
                </a:lnTo>
                <a:lnTo>
                  <a:pt x="21321" y="5034"/>
                </a:lnTo>
                <a:lnTo>
                  <a:pt x="20990" y="11192"/>
                </a:lnTo>
                <a:close/>
              </a:path>
            </a:pathLst>
          </a:custGeom>
          <a:ln w="3175">
            <a:solidFill>
              <a:srgbClr val="D1D3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9148438" y="3302948"/>
            <a:ext cx="172580" cy="10212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9321724" y="3744663"/>
            <a:ext cx="33020" cy="72390"/>
          </a:xfrm>
          <a:custGeom>
            <a:avLst/>
            <a:gdLst/>
            <a:ahLst/>
            <a:cxnLst/>
            <a:rect l="l" t="t" r="r" b="b"/>
            <a:pathLst>
              <a:path w="33019" h="72389">
                <a:moveTo>
                  <a:pt x="29500" y="0"/>
                </a:moveTo>
                <a:lnTo>
                  <a:pt x="25328" y="862"/>
                </a:lnTo>
                <a:lnTo>
                  <a:pt x="22692" y="10282"/>
                </a:lnTo>
                <a:lnTo>
                  <a:pt x="19571" y="19501"/>
                </a:lnTo>
                <a:lnTo>
                  <a:pt x="14998" y="31255"/>
                </a:lnTo>
                <a:lnTo>
                  <a:pt x="6630" y="51838"/>
                </a:lnTo>
                <a:lnTo>
                  <a:pt x="3143" y="60737"/>
                </a:lnTo>
                <a:lnTo>
                  <a:pt x="0" y="68420"/>
                </a:lnTo>
                <a:lnTo>
                  <a:pt x="5235" y="71894"/>
                </a:lnTo>
                <a:lnTo>
                  <a:pt x="8367" y="67722"/>
                </a:lnTo>
                <a:lnTo>
                  <a:pt x="10471" y="62475"/>
                </a:lnTo>
                <a:lnTo>
                  <a:pt x="14860" y="62475"/>
                </a:lnTo>
                <a:lnTo>
                  <a:pt x="25965" y="52257"/>
                </a:lnTo>
                <a:lnTo>
                  <a:pt x="30939" y="39497"/>
                </a:lnTo>
                <a:lnTo>
                  <a:pt x="32185" y="25440"/>
                </a:lnTo>
                <a:lnTo>
                  <a:pt x="32301" y="11157"/>
                </a:lnTo>
                <a:lnTo>
                  <a:pt x="30894" y="8899"/>
                </a:lnTo>
                <a:lnTo>
                  <a:pt x="32986" y="1371"/>
                </a:lnTo>
                <a:lnTo>
                  <a:pt x="31603" y="685"/>
                </a:lnTo>
                <a:lnTo>
                  <a:pt x="29500" y="0"/>
                </a:lnTo>
                <a:close/>
              </a:path>
              <a:path w="33019" h="72389">
                <a:moveTo>
                  <a:pt x="14860" y="62475"/>
                </a:moveTo>
                <a:lnTo>
                  <a:pt x="10471" y="62475"/>
                </a:lnTo>
                <a:lnTo>
                  <a:pt x="14667" y="62652"/>
                </a:lnTo>
                <a:lnTo>
                  <a:pt x="14860" y="62475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9321724" y="3744663"/>
            <a:ext cx="33020" cy="72390"/>
          </a:xfrm>
          <a:custGeom>
            <a:avLst/>
            <a:gdLst/>
            <a:ahLst/>
            <a:cxnLst/>
            <a:rect l="l" t="t" r="r" b="b"/>
            <a:pathLst>
              <a:path w="33019" h="72389">
                <a:moveTo>
                  <a:pt x="31603" y="685"/>
                </a:moveTo>
                <a:lnTo>
                  <a:pt x="29500" y="0"/>
                </a:lnTo>
                <a:lnTo>
                  <a:pt x="25328" y="862"/>
                </a:lnTo>
                <a:lnTo>
                  <a:pt x="22692" y="10282"/>
                </a:lnTo>
                <a:lnTo>
                  <a:pt x="19571" y="19501"/>
                </a:lnTo>
                <a:lnTo>
                  <a:pt x="14998" y="31255"/>
                </a:lnTo>
                <a:lnTo>
                  <a:pt x="10257" y="42911"/>
                </a:lnTo>
                <a:lnTo>
                  <a:pt x="6630" y="51838"/>
                </a:lnTo>
                <a:lnTo>
                  <a:pt x="3143" y="60737"/>
                </a:lnTo>
                <a:lnTo>
                  <a:pt x="0" y="68420"/>
                </a:lnTo>
                <a:lnTo>
                  <a:pt x="2623" y="70169"/>
                </a:lnTo>
                <a:lnTo>
                  <a:pt x="5235" y="71894"/>
                </a:lnTo>
                <a:lnTo>
                  <a:pt x="8367" y="67722"/>
                </a:lnTo>
                <a:lnTo>
                  <a:pt x="10471" y="62475"/>
                </a:lnTo>
                <a:lnTo>
                  <a:pt x="14667" y="62652"/>
                </a:lnTo>
                <a:lnTo>
                  <a:pt x="25965" y="52257"/>
                </a:lnTo>
                <a:lnTo>
                  <a:pt x="30939" y="39497"/>
                </a:lnTo>
                <a:lnTo>
                  <a:pt x="32185" y="25440"/>
                </a:lnTo>
                <a:lnTo>
                  <a:pt x="32301" y="11157"/>
                </a:lnTo>
                <a:lnTo>
                  <a:pt x="30894" y="8899"/>
                </a:lnTo>
                <a:lnTo>
                  <a:pt x="32986" y="1371"/>
                </a:lnTo>
                <a:lnTo>
                  <a:pt x="31603" y="68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9326969" y="3753732"/>
            <a:ext cx="26034" cy="53975"/>
          </a:xfrm>
          <a:custGeom>
            <a:avLst/>
            <a:gdLst/>
            <a:ahLst/>
            <a:cxnLst/>
            <a:rect l="l" t="t" r="r" b="b"/>
            <a:pathLst>
              <a:path w="26034" h="53975">
                <a:moveTo>
                  <a:pt x="26025" y="366"/>
                </a:moveTo>
                <a:lnTo>
                  <a:pt x="23897" y="0"/>
                </a:lnTo>
                <a:lnTo>
                  <a:pt x="20765" y="177"/>
                </a:lnTo>
                <a:lnTo>
                  <a:pt x="19536" y="5424"/>
                </a:lnTo>
                <a:lnTo>
                  <a:pt x="17670" y="11251"/>
                </a:lnTo>
                <a:lnTo>
                  <a:pt x="14541" y="19485"/>
                </a:lnTo>
                <a:lnTo>
                  <a:pt x="11118" y="28013"/>
                </a:lnTo>
                <a:lnTo>
                  <a:pt x="8367" y="34724"/>
                </a:lnTo>
                <a:lnTo>
                  <a:pt x="5590" y="41543"/>
                </a:lnTo>
                <a:lnTo>
                  <a:pt x="0" y="52559"/>
                </a:lnTo>
                <a:lnTo>
                  <a:pt x="5413" y="53398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9330320" y="3754251"/>
            <a:ext cx="20955" cy="53975"/>
          </a:xfrm>
          <a:custGeom>
            <a:avLst/>
            <a:gdLst/>
            <a:ahLst/>
            <a:cxnLst/>
            <a:rect l="l" t="t" r="r" b="b"/>
            <a:pathLst>
              <a:path w="20955" h="53975">
                <a:moveTo>
                  <a:pt x="6074" y="53067"/>
                </a:moveTo>
                <a:lnTo>
                  <a:pt x="4491" y="53764"/>
                </a:lnTo>
                <a:lnTo>
                  <a:pt x="0" y="49651"/>
                </a:lnTo>
                <a:lnTo>
                  <a:pt x="4975" y="44687"/>
                </a:lnTo>
                <a:lnTo>
                  <a:pt x="11872" y="35890"/>
                </a:lnTo>
                <a:lnTo>
                  <a:pt x="15358" y="27366"/>
                </a:lnTo>
                <a:lnTo>
                  <a:pt x="16859" y="18763"/>
                </a:lnTo>
                <a:lnTo>
                  <a:pt x="17799" y="9727"/>
                </a:lnTo>
                <a:lnTo>
                  <a:pt x="18603" y="3120"/>
                </a:lnTo>
                <a:lnTo>
                  <a:pt x="18461" y="366"/>
                </a:lnTo>
                <a:lnTo>
                  <a:pt x="20553" y="0"/>
                </a:lnTo>
              </a:path>
            </a:pathLst>
          </a:custGeom>
          <a:ln w="3175">
            <a:solidFill>
              <a:srgbClr val="797A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9351677" y="3759886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1335" y="0"/>
                </a:moveTo>
                <a:lnTo>
                  <a:pt x="390" y="0"/>
                </a:lnTo>
                <a:lnTo>
                  <a:pt x="0" y="980"/>
                </a:lnTo>
                <a:lnTo>
                  <a:pt x="40" y="3498"/>
                </a:lnTo>
                <a:lnTo>
                  <a:pt x="401" y="4384"/>
                </a:lnTo>
                <a:lnTo>
                  <a:pt x="1359" y="4384"/>
                </a:lnTo>
                <a:lnTo>
                  <a:pt x="2541" y="3498"/>
                </a:lnTo>
                <a:lnTo>
                  <a:pt x="2517" y="1087"/>
                </a:lnTo>
                <a:lnTo>
                  <a:pt x="1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9351677" y="3759886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0" y="2198"/>
                </a:moveTo>
                <a:lnTo>
                  <a:pt x="11" y="3427"/>
                </a:lnTo>
                <a:lnTo>
                  <a:pt x="401" y="4384"/>
                </a:lnTo>
                <a:lnTo>
                  <a:pt x="874" y="4384"/>
                </a:lnTo>
                <a:lnTo>
                  <a:pt x="1359" y="4384"/>
                </a:lnTo>
                <a:lnTo>
                  <a:pt x="2541" y="3498"/>
                </a:lnTo>
                <a:lnTo>
                  <a:pt x="2517" y="2304"/>
                </a:lnTo>
                <a:lnTo>
                  <a:pt x="2517" y="1087"/>
                </a:lnTo>
                <a:lnTo>
                  <a:pt x="1335" y="0"/>
                </a:lnTo>
                <a:lnTo>
                  <a:pt x="850" y="11"/>
                </a:lnTo>
                <a:lnTo>
                  <a:pt x="390" y="0"/>
                </a:lnTo>
                <a:lnTo>
                  <a:pt x="0" y="980"/>
                </a:lnTo>
                <a:lnTo>
                  <a:pt x="0" y="21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9350598" y="3781173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1087" y="0"/>
                </a:moveTo>
                <a:lnTo>
                  <a:pt x="496" y="874"/>
                </a:lnTo>
                <a:lnTo>
                  <a:pt x="0" y="3250"/>
                </a:lnTo>
                <a:lnTo>
                  <a:pt x="177" y="4254"/>
                </a:lnTo>
                <a:lnTo>
                  <a:pt x="1110" y="4479"/>
                </a:lnTo>
                <a:lnTo>
                  <a:pt x="2446" y="3852"/>
                </a:lnTo>
                <a:lnTo>
                  <a:pt x="2954" y="1501"/>
                </a:lnTo>
                <a:lnTo>
                  <a:pt x="2021" y="200"/>
                </a:lnTo>
                <a:lnTo>
                  <a:pt x="10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9350598" y="3781173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248" y="2044"/>
                </a:moveTo>
                <a:lnTo>
                  <a:pt x="0" y="3250"/>
                </a:lnTo>
                <a:lnTo>
                  <a:pt x="177" y="4254"/>
                </a:lnTo>
                <a:lnTo>
                  <a:pt x="626" y="4361"/>
                </a:lnTo>
                <a:lnTo>
                  <a:pt x="1110" y="4479"/>
                </a:lnTo>
                <a:lnTo>
                  <a:pt x="2446" y="3852"/>
                </a:lnTo>
                <a:lnTo>
                  <a:pt x="2694" y="2682"/>
                </a:lnTo>
                <a:lnTo>
                  <a:pt x="2954" y="1501"/>
                </a:lnTo>
                <a:lnTo>
                  <a:pt x="2021" y="200"/>
                </a:lnTo>
                <a:lnTo>
                  <a:pt x="1560" y="94"/>
                </a:lnTo>
                <a:lnTo>
                  <a:pt x="1087" y="0"/>
                </a:lnTo>
                <a:lnTo>
                  <a:pt x="496" y="874"/>
                </a:lnTo>
                <a:lnTo>
                  <a:pt x="248" y="204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9337456" y="3800173"/>
            <a:ext cx="4445" cy="3810"/>
          </a:xfrm>
          <a:custGeom>
            <a:avLst/>
            <a:gdLst/>
            <a:ahLst/>
            <a:cxnLst/>
            <a:rect l="l" t="t" r="r" b="b"/>
            <a:pathLst>
              <a:path w="4444" h="3810">
                <a:moveTo>
                  <a:pt x="1548" y="980"/>
                </a:moveTo>
                <a:lnTo>
                  <a:pt x="555" y="1678"/>
                </a:lnTo>
                <a:lnTo>
                  <a:pt x="0" y="2541"/>
                </a:lnTo>
                <a:lnTo>
                  <a:pt x="271" y="2931"/>
                </a:lnTo>
                <a:lnTo>
                  <a:pt x="555" y="3344"/>
                </a:lnTo>
                <a:lnTo>
                  <a:pt x="1961" y="3770"/>
                </a:lnTo>
                <a:lnTo>
                  <a:pt x="2942" y="3072"/>
                </a:lnTo>
                <a:lnTo>
                  <a:pt x="3912" y="2363"/>
                </a:lnTo>
                <a:lnTo>
                  <a:pt x="4113" y="768"/>
                </a:lnTo>
                <a:lnTo>
                  <a:pt x="3829" y="378"/>
                </a:lnTo>
                <a:lnTo>
                  <a:pt x="3557" y="0"/>
                </a:lnTo>
                <a:lnTo>
                  <a:pt x="2517" y="248"/>
                </a:lnTo>
                <a:lnTo>
                  <a:pt x="1548" y="98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9342208" y="3770846"/>
            <a:ext cx="16510" cy="38735"/>
          </a:xfrm>
          <a:custGeom>
            <a:avLst/>
            <a:gdLst/>
            <a:ahLst/>
            <a:cxnLst/>
            <a:rect l="l" t="t" r="r" b="b"/>
            <a:pathLst>
              <a:path w="16509" h="38735">
                <a:moveTo>
                  <a:pt x="16026" y="0"/>
                </a:moveTo>
                <a:lnTo>
                  <a:pt x="0" y="38529"/>
                </a:lnTo>
                <a:lnTo>
                  <a:pt x="9639" y="29458"/>
                </a:lnTo>
                <a:lnTo>
                  <a:pt x="14621" y="19513"/>
                </a:lnTo>
                <a:lnTo>
                  <a:pt x="16299" y="9444"/>
                </a:lnTo>
                <a:lnTo>
                  <a:pt x="1602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9797278" y="3228749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779" y="0"/>
                </a:moveTo>
                <a:lnTo>
                  <a:pt x="247" y="933"/>
                </a:lnTo>
                <a:lnTo>
                  <a:pt x="82" y="2127"/>
                </a:lnTo>
                <a:lnTo>
                  <a:pt x="0" y="3782"/>
                </a:lnTo>
                <a:lnTo>
                  <a:pt x="129" y="4325"/>
                </a:lnTo>
                <a:lnTo>
                  <a:pt x="602" y="4408"/>
                </a:lnTo>
                <a:lnTo>
                  <a:pt x="1098" y="4467"/>
                </a:lnTo>
                <a:lnTo>
                  <a:pt x="2375" y="3782"/>
                </a:lnTo>
                <a:lnTo>
                  <a:pt x="2741" y="1406"/>
                </a:lnTo>
                <a:lnTo>
                  <a:pt x="1736" y="165"/>
                </a:lnTo>
                <a:lnTo>
                  <a:pt x="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9797171" y="3228749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189" y="2127"/>
                </a:moveTo>
                <a:lnTo>
                  <a:pt x="0" y="3332"/>
                </a:lnTo>
                <a:lnTo>
                  <a:pt x="236" y="4325"/>
                </a:lnTo>
                <a:lnTo>
                  <a:pt x="709" y="4408"/>
                </a:lnTo>
                <a:lnTo>
                  <a:pt x="1205" y="4467"/>
                </a:lnTo>
                <a:lnTo>
                  <a:pt x="2481" y="3782"/>
                </a:lnTo>
                <a:lnTo>
                  <a:pt x="2671" y="2588"/>
                </a:lnTo>
                <a:lnTo>
                  <a:pt x="2848" y="1406"/>
                </a:lnTo>
                <a:lnTo>
                  <a:pt x="1843" y="165"/>
                </a:lnTo>
                <a:lnTo>
                  <a:pt x="1359" y="94"/>
                </a:lnTo>
                <a:lnTo>
                  <a:pt x="886" y="0"/>
                </a:lnTo>
                <a:lnTo>
                  <a:pt x="354" y="933"/>
                </a:lnTo>
                <a:lnTo>
                  <a:pt x="189" y="2127"/>
                </a:lnTo>
                <a:close/>
              </a:path>
            </a:pathLst>
          </a:custGeom>
          <a:ln w="18532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19770236" y="3192359"/>
            <a:ext cx="29845" cy="73660"/>
          </a:xfrm>
          <a:custGeom>
            <a:avLst/>
            <a:gdLst/>
            <a:ahLst/>
            <a:cxnLst/>
            <a:rect l="l" t="t" r="r" b="b"/>
            <a:pathLst>
              <a:path w="29844" h="73660">
                <a:moveTo>
                  <a:pt x="24985" y="0"/>
                </a:moveTo>
                <a:lnTo>
                  <a:pt x="20869" y="1158"/>
                </a:lnTo>
                <a:lnTo>
                  <a:pt x="18863" y="10719"/>
                </a:lnTo>
                <a:lnTo>
                  <a:pt x="16342" y="20114"/>
                </a:lnTo>
                <a:lnTo>
                  <a:pt x="12538" y="32144"/>
                </a:lnTo>
                <a:lnTo>
                  <a:pt x="5531" y="53232"/>
                </a:lnTo>
                <a:lnTo>
                  <a:pt x="2623" y="62333"/>
                </a:lnTo>
                <a:lnTo>
                  <a:pt x="0" y="70216"/>
                </a:lnTo>
                <a:lnTo>
                  <a:pt x="5424" y="73336"/>
                </a:lnTo>
                <a:lnTo>
                  <a:pt x="8285" y="68951"/>
                </a:lnTo>
                <a:lnTo>
                  <a:pt x="10069" y="63586"/>
                </a:lnTo>
                <a:lnTo>
                  <a:pt x="14265" y="63479"/>
                </a:lnTo>
                <a:lnTo>
                  <a:pt x="24854" y="52384"/>
                </a:lnTo>
                <a:lnTo>
                  <a:pt x="28983" y="39329"/>
                </a:lnTo>
                <a:lnTo>
                  <a:pt x="29313" y="25221"/>
                </a:lnTo>
                <a:lnTo>
                  <a:pt x="28507" y="10968"/>
                </a:lnTo>
                <a:lnTo>
                  <a:pt x="26947" y="8793"/>
                </a:lnTo>
                <a:lnTo>
                  <a:pt x="28554" y="1158"/>
                </a:lnTo>
                <a:lnTo>
                  <a:pt x="27124" y="567"/>
                </a:lnTo>
                <a:lnTo>
                  <a:pt x="2498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19770236" y="3192359"/>
            <a:ext cx="29845" cy="73660"/>
          </a:xfrm>
          <a:custGeom>
            <a:avLst/>
            <a:gdLst/>
            <a:ahLst/>
            <a:cxnLst/>
            <a:rect l="l" t="t" r="r" b="b"/>
            <a:pathLst>
              <a:path w="29844" h="73660">
                <a:moveTo>
                  <a:pt x="27124" y="567"/>
                </a:moveTo>
                <a:lnTo>
                  <a:pt x="24985" y="0"/>
                </a:lnTo>
                <a:lnTo>
                  <a:pt x="20872" y="1146"/>
                </a:lnTo>
                <a:lnTo>
                  <a:pt x="18863" y="10719"/>
                </a:lnTo>
                <a:lnTo>
                  <a:pt x="16342" y="20114"/>
                </a:lnTo>
                <a:lnTo>
                  <a:pt x="12538" y="32144"/>
                </a:lnTo>
                <a:lnTo>
                  <a:pt x="8563" y="44090"/>
                </a:lnTo>
                <a:lnTo>
                  <a:pt x="5531" y="53232"/>
                </a:lnTo>
                <a:lnTo>
                  <a:pt x="2623" y="62333"/>
                </a:lnTo>
                <a:lnTo>
                  <a:pt x="0" y="70216"/>
                </a:lnTo>
                <a:lnTo>
                  <a:pt x="2730" y="71776"/>
                </a:lnTo>
                <a:lnTo>
                  <a:pt x="5424" y="73336"/>
                </a:lnTo>
                <a:lnTo>
                  <a:pt x="8285" y="68951"/>
                </a:lnTo>
                <a:lnTo>
                  <a:pt x="10069" y="63586"/>
                </a:lnTo>
                <a:lnTo>
                  <a:pt x="14265" y="63479"/>
                </a:lnTo>
                <a:lnTo>
                  <a:pt x="24854" y="52384"/>
                </a:lnTo>
                <a:lnTo>
                  <a:pt x="28983" y="39329"/>
                </a:lnTo>
                <a:lnTo>
                  <a:pt x="29313" y="25221"/>
                </a:lnTo>
                <a:lnTo>
                  <a:pt x="28507" y="10968"/>
                </a:lnTo>
                <a:lnTo>
                  <a:pt x="26947" y="8793"/>
                </a:lnTo>
                <a:lnTo>
                  <a:pt x="28554" y="1158"/>
                </a:lnTo>
                <a:lnTo>
                  <a:pt x="27124" y="567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19775031" y="3201428"/>
            <a:ext cx="22860" cy="54610"/>
          </a:xfrm>
          <a:custGeom>
            <a:avLst/>
            <a:gdLst/>
            <a:ahLst/>
            <a:cxnLst/>
            <a:rect l="l" t="t" r="r" b="b"/>
            <a:pathLst>
              <a:path w="22859" h="54610">
                <a:moveTo>
                  <a:pt x="22550" y="224"/>
                </a:moveTo>
                <a:lnTo>
                  <a:pt x="20423" y="0"/>
                </a:lnTo>
                <a:lnTo>
                  <a:pt x="17302" y="390"/>
                </a:lnTo>
                <a:lnTo>
                  <a:pt x="16440" y="5696"/>
                </a:lnTo>
                <a:lnTo>
                  <a:pt x="14942" y="11635"/>
                </a:lnTo>
                <a:lnTo>
                  <a:pt x="12347" y="20059"/>
                </a:lnTo>
                <a:lnTo>
                  <a:pt x="9482" y="28799"/>
                </a:lnTo>
                <a:lnTo>
                  <a:pt x="7174" y="35681"/>
                </a:lnTo>
                <a:lnTo>
                  <a:pt x="4833" y="42666"/>
                </a:lnTo>
                <a:lnTo>
                  <a:pt x="0" y="54012"/>
                </a:lnTo>
                <a:lnTo>
                  <a:pt x="5460" y="54509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19778214" y="3201959"/>
            <a:ext cx="17780" cy="55244"/>
          </a:xfrm>
          <a:custGeom>
            <a:avLst/>
            <a:gdLst/>
            <a:ahLst/>
            <a:cxnLst/>
            <a:rect l="l" t="t" r="r" b="b"/>
            <a:pathLst>
              <a:path w="17780" h="55245">
                <a:moveTo>
                  <a:pt x="6287" y="53882"/>
                </a:moveTo>
                <a:lnTo>
                  <a:pt x="4763" y="54674"/>
                </a:lnTo>
                <a:lnTo>
                  <a:pt x="0" y="50880"/>
                </a:lnTo>
                <a:lnTo>
                  <a:pt x="4633" y="45609"/>
                </a:lnTo>
                <a:lnTo>
                  <a:pt x="10943" y="36388"/>
                </a:lnTo>
                <a:lnTo>
                  <a:pt x="13872" y="27652"/>
                </a:lnTo>
                <a:lnTo>
                  <a:pt x="14811" y="18961"/>
                </a:lnTo>
                <a:lnTo>
                  <a:pt x="15151" y="9880"/>
                </a:lnTo>
                <a:lnTo>
                  <a:pt x="15506" y="3238"/>
                </a:lnTo>
                <a:lnTo>
                  <a:pt x="15211" y="484"/>
                </a:lnTo>
                <a:lnTo>
                  <a:pt x="17279" y="0"/>
                </a:lnTo>
              </a:path>
            </a:pathLst>
          </a:custGeom>
          <a:ln w="3175">
            <a:solidFill>
              <a:srgbClr val="797A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9796738" y="3207451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4">
                <a:moveTo>
                  <a:pt x="1261" y="0"/>
                </a:moveTo>
                <a:lnTo>
                  <a:pt x="303" y="70"/>
                </a:lnTo>
                <a:lnTo>
                  <a:pt x="0" y="1004"/>
                </a:lnTo>
                <a:lnTo>
                  <a:pt x="150" y="3474"/>
                </a:lnTo>
                <a:lnTo>
                  <a:pt x="599" y="4432"/>
                </a:lnTo>
                <a:lnTo>
                  <a:pt x="1568" y="4349"/>
                </a:lnTo>
                <a:lnTo>
                  <a:pt x="2583" y="3474"/>
                </a:lnTo>
                <a:lnTo>
                  <a:pt x="2502" y="1004"/>
                </a:lnTo>
                <a:lnTo>
                  <a:pt x="12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19796723" y="3207451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4">
                <a:moveTo>
                  <a:pt x="82" y="2281"/>
                </a:moveTo>
                <a:lnTo>
                  <a:pt x="165" y="3474"/>
                </a:lnTo>
                <a:lnTo>
                  <a:pt x="614" y="4432"/>
                </a:lnTo>
                <a:lnTo>
                  <a:pt x="1099" y="4396"/>
                </a:lnTo>
                <a:lnTo>
                  <a:pt x="1583" y="4349"/>
                </a:lnTo>
                <a:lnTo>
                  <a:pt x="2694" y="3392"/>
                </a:lnTo>
                <a:lnTo>
                  <a:pt x="2600" y="2210"/>
                </a:lnTo>
                <a:lnTo>
                  <a:pt x="2517" y="1004"/>
                </a:lnTo>
                <a:lnTo>
                  <a:pt x="1276" y="0"/>
                </a:lnTo>
                <a:lnTo>
                  <a:pt x="803" y="35"/>
                </a:lnTo>
                <a:lnTo>
                  <a:pt x="319" y="70"/>
                </a:lnTo>
                <a:lnTo>
                  <a:pt x="0" y="1051"/>
                </a:lnTo>
                <a:lnTo>
                  <a:pt x="82" y="228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19797278" y="3228749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779" y="0"/>
                </a:moveTo>
                <a:lnTo>
                  <a:pt x="247" y="933"/>
                </a:lnTo>
                <a:lnTo>
                  <a:pt x="82" y="2127"/>
                </a:lnTo>
                <a:lnTo>
                  <a:pt x="0" y="3782"/>
                </a:lnTo>
                <a:lnTo>
                  <a:pt x="129" y="4325"/>
                </a:lnTo>
                <a:lnTo>
                  <a:pt x="602" y="4408"/>
                </a:lnTo>
                <a:lnTo>
                  <a:pt x="1098" y="4467"/>
                </a:lnTo>
                <a:lnTo>
                  <a:pt x="2375" y="3782"/>
                </a:lnTo>
                <a:lnTo>
                  <a:pt x="2741" y="1406"/>
                </a:lnTo>
                <a:lnTo>
                  <a:pt x="1736" y="165"/>
                </a:lnTo>
                <a:lnTo>
                  <a:pt x="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19797171" y="3228749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189" y="2127"/>
                </a:moveTo>
                <a:lnTo>
                  <a:pt x="0" y="3332"/>
                </a:lnTo>
                <a:lnTo>
                  <a:pt x="236" y="4325"/>
                </a:lnTo>
                <a:lnTo>
                  <a:pt x="709" y="4408"/>
                </a:lnTo>
                <a:lnTo>
                  <a:pt x="1205" y="4467"/>
                </a:lnTo>
                <a:lnTo>
                  <a:pt x="2481" y="3782"/>
                </a:lnTo>
                <a:lnTo>
                  <a:pt x="2671" y="2588"/>
                </a:lnTo>
                <a:lnTo>
                  <a:pt x="2848" y="1406"/>
                </a:lnTo>
                <a:lnTo>
                  <a:pt x="1843" y="165"/>
                </a:lnTo>
                <a:lnTo>
                  <a:pt x="1359" y="94"/>
                </a:lnTo>
                <a:lnTo>
                  <a:pt x="886" y="0"/>
                </a:lnTo>
                <a:lnTo>
                  <a:pt x="354" y="933"/>
                </a:lnTo>
                <a:lnTo>
                  <a:pt x="189" y="2127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19785252" y="3248418"/>
            <a:ext cx="4445" cy="4445"/>
          </a:xfrm>
          <a:custGeom>
            <a:avLst/>
            <a:gdLst/>
            <a:ahLst/>
            <a:cxnLst/>
            <a:rect l="l" t="t" r="r" b="b"/>
            <a:pathLst>
              <a:path w="4444" h="4445">
                <a:moveTo>
                  <a:pt x="1453" y="1099"/>
                </a:moveTo>
                <a:lnTo>
                  <a:pt x="508" y="1867"/>
                </a:lnTo>
                <a:lnTo>
                  <a:pt x="0" y="2777"/>
                </a:lnTo>
                <a:lnTo>
                  <a:pt x="307" y="3143"/>
                </a:lnTo>
                <a:lnTo>
                  <a:pt x="614" y="3533"/>
                </a:lnTo>
                <a:lnTo>
                  <a:pt x="2032" y="3876"/>
                </a:lnTo>
                <a:lnTo>
                  <a:pt x="2966" y="3108"/>
                </a:lnTo>
                <a:lnTo>
                  <a:pt x="3888" y="2340"/>
                </a:lnTo>
                <a:lnTo>
                  <a:pt x="3982" y="756"/>
                </a:lnTo>
                <a:lnTo>
                  <a:pt x="3675" y="378"/>
                </a:lnTo>
                <a:lnTo>
                  <a:pt x="3380" y="0"/>
                </a:lnTo>
                <a:lnTo>
                  <a:pt x="2363" y="342"/>
                </a:lnTo>
                <a:lnTo>
                  <a:pt x="1453" y="109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18996893" y="1367054"/>
            <a:ext cx="961020" cy="886674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19336904" y="1555604"/>
            <a:ext cx="70831" cy="11632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19336918" y="1555598"/>
            <a:ext cx="71120" cy="116839"/>
          </a:xfrm>
          <a:custGeom>
            <a:avLst/>
            <a:gdLst/>
            <a:ahLst/>
            <a:cxnLst/>
            <a:rect l="l" t="t" r="r" b="b"/>
            <a:pathLst>
              <a:path w="71119" h="116839">
                <a:moveTo>
                  <a:pt x="70819" y="0"/>
                </a:moveTo>
                <a:lnTo>
                  <a:pt x="56235" y="13324"/>
                </a:lnTo>
                <a:lnTo>
                  <a:pt x="44801" y="32353"/>
                </a:lnTo>
                <a:lnTo>
                  <a:pt x="36303" y="54091"/>
                </a:lnTo>
                <a:lnTo>
                  <a:pt x="30528" y="75546"/>
                </a:lnTo>
                <a:lnTo>
                  <a:pt x="46413" y="71504"/>
                </a:lnTo>
                <a:lnTo>
                  <a:pt x="24358" y="116334"/>
                </a:lnTo>
                <a:lnTo>
                  <a:pt x="13958" y="101347"/>
                </a:lnTo>
                <a:lnTo>
                  <a:pt x="0" y="83335"/>
                </a:lnTo>
                <a:lnTo>
                  <a:pt x="14395" y="79671"/>
                </a:lnTo>
                <a:lnTo>
                  <a:pt x="12257" y="65652"/>
                </a:lnTo>
                <a:lnTo>
                  <a:pt x="13141" y="48991"/>
                </a:lnTo>
                <a:lnTo>
                  <a:pt x="17754" y="30922"/>
                </a:lnTo>
                <a:lnTo>
                  <a:pt x="26805" y="1268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9443901" y="1669609"/>
            <a:ext cx="73726" cy="168597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9471668" y="1669422"/>
            <a:ext cx="26670" cy="129539"/>
          </a:xfrm>
          <a:custGeom>
            <a:avLst/>
            <a:gdLst/>
            <a:ahLst/>
            <a:cxnLst/>
            <a:rect l="l" t="t" r="r" b="b"/>
            <a:pathLst>
              <a:path w="26669" h="129539">
                <a:moveTo>
                  <a:pt x="26431" y="129228"/>
                </a:moveTo>
                <a:lnTo>
                  <a:pt x="7562" y="82649"/>
                </a:lnTo>
                <a:lnTo>
                  <a:pt x="0" y="30122"/>
                </a:lnTo>
                <a:lnTo>
                  <a:pt x="376" y="0"/>
                </a:lnTo>
              </a:path>
            </a:pathLst>
          </a:custGeom>
          <a:ln w="8166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19444163" y="1675561"/>
            <a:ext cx="73660" cy="163195"/>
          </a:xfrm>
          <a:custGeom>
            <a:avLst/>
            <a:gdLst/>
            <a:ahLst/>
            <a:cxnLst/>
            <a:rect l="l" t="t" r="r" b="b"/>
            <a:pathLst>
              <a:path w="73659" h="163194">
                <a:moveTo>
                  <a:pt x="475" y="0"/>
                </a:moveTo>
                <a:lnTo>
                  <a:pt x="0" y="34073"/>
                </a:lnTo>
                <a:lnTo>
                  <a:pt x="7296" y="86210"/>
                </a:lnTo>
                <a:lnTo>
                  <a:pt x="25617" y="132674"/>
                </a:lnTo>
                <a:lnTo>
                  <a:pt x="2015" y="140652"/>
                </a:lnTo>
                <a:lnTo>
                  <a:pt x="65766" y="162647"/>
                </a:lnTo>
                <a:lnTo>
                  <a:pt x="73460" y="116482"/>
                </a:lnTo>
                <a:lnTo>
                  <a:pt x="53935" y="123089"/>
                </a:lnTo>
              </a:path>
            </a:pathLst>
          </a:custGeom>
          <a:ln w="8166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19443901" y="1669609"/>
            <a:ext cx="73726" cy="168597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19471668" y="1669422"/>
            <a:ext cx="26670" cy="129539"/>
          </a:xfrm>
          <a:custGeom>
            <a:avLst/>
            <a:gdLst/>
            <a:ahLst/>
            <a:cxnLst/>
            <a:rect l="l" t="t" r="r" b="b"/>
            <a:pathLst>
              <a:path w="26669" h="129539">
                <a:moveTo>
                  <a:pt x="26431" y="129228"/>
                </a:moveTo>
                <a:lnTo>
                  <a:pt x="7562" y="82649"/>
                </a:lnTo>
                <a:lnTo>
                  <a:pt x="0" y="30122"/>
                </a:lnTo>
                <a:lnTo>
                  <a:pt x="376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19444163" y="1675561"/>
            <a:ext cx="73660" cy="163195"/>
          </a:xfrm>
          <a:custGeom>
            <a:avLst/>
            <a:gdLst/>
            <a:ahLst/>
            <a:cxnLst/>
            <a:rect l="l" t="t" r="r" b="b"/>
            <a:pathLst>
              <a:path w="73659" h="163194">
                <a:moveTo>
                  <a:pt x="475" y="0"/>
                </a:moveTo>
                <a:lnTo>
                  <a:pt x="0" y="34073"/>
                </a:lnTo>
                <a:lnTo>
                  <a:pt x="7296" y="86210"/>
                </a:lnTo>
                <a:lnTo>
                  <a:pt x="25617" y="132674"/>
                </a:lnTo>
                <a:lnTo>
                  <a:pt x="2015" y="140652"/>
                </a:lnTo>
                <a:lnTo>
                  <a:pt x="65766" y="162647"/>
                </a:lnTo>
                <a:lnTo>
                  <a:pt x="73460" y="116482"/>
                </a:lnTo>
                <a:lnTo>
                  <a:pt x="53935" y="12308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19598341" y="1969968"/>
            <a:ext cx="5715" cy="22225"/>
          </a:xfrm>
          <a:custGeom>
            <a:avLst/>
            <a:gdLst/>
            <a:ahLst/>
            <a:cxnLst/>
            <a:rect l="l" t="t" r="r" b="b"/>
            <a:pathLst>
              <a:path w="5715" h="22225">
                <a:moveTo>
                  <a:pt x="0" y="21605"/>
                </a:moveTo>
                <a:lnTo>
                  <a:pt x="525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18613404" y="435039"/>
            <a:ext cx="179825" cy="17981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398744" y="1804351"/>
            <a:ext cx="2127500" cy="245908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917697" y="2509242"/>
            <a:ext cx="523462" cy="396503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917691" y="2509023"/>
            <a:ext cx="523875" cy="396875"/>
          </a:xfrm>
          <a:custGeom>
            <a:avLst/>
            <a:gdLst/>
            <a:ahLst/>
            <a:cxnLst/>
            <a:rect l="l" t="t" r="r" b="b"/>
            <a:pathLst>
              <a:path w="523875" h="396875">
                <a:moveTo>
                  <a:pt x="8143" y="396716"/>
                </a:moveTo>
                <a:lnTo>
                  <a:pt x="0" y="394848"/>
                </a:lnTo>
                <a:lnTo>
                  <a:pt x="2139" y="387390"/>
                </a:lnTo>
                <a:lnTo>
                  <a:pt x="159910" y="5885"/>
                </a:lnTo>
                <a:lnTo>
                  <a:pt x="162830" y="0"/>
                </a:lnTo>
                <a:lnTo>
                  <a:pt x="177970" y="224"/>
                </a:lnTo>
                <a:lnTo>
                  <a:pt x="238340" y="1882"/>
                </a:lnTo>
                <a:lnTo>
                  <a:pt x="356394" y="5287"/>
                </a:lnTo>
                <a:lnTo>
                  <a:pt x="471608" y="8646"/>
                </a:lnTo>
                <a:lnTo>
                  <a:pt x="523463" y="10164"/>
                </a:lnTo>
              </a:path>
            </a:pathLst>
          </a:custGeom>
          <a:ln w="568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925835" y="2519186"/>
            <a:ext cx="515620" cy="455295"/>
          </a:xfrm>
          <a:custGeom>
            <a:avLst/>
            <a:gdLst/>
            <a:ahLst/>
            <a:cxnLst/>
            <a:rect l="l" t="t" r="r" b="b"/>
            <a:pathLst>
              <a:path w="515619" h="455294">
                <a:moveTo>
                  <a:pt x="515319" y="0"/>
                </a:moveTo>
                <a:lnTo>
                  <a:pt x="338472" y="454782"/>
                </a:lnTo>
                <a:lnTo>
                  <a:pt x="147373" y="416380"/>
                </a:lnTo>
                <a:lnTo>
                  <a:pt x="48416" y="396472"/>
                </a:lnTo>
                <a:lnTo>
                  <a:pt x="9869" y="388661"/>
                </a:lnTo>
                <a:lnTo>
                  <a:pt x="0" y="386551"/>
                </a:lnTo>
              </a:path>
            </a:pathLst>
          </a:custGeom>
          <a:ln w="8521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1396554" y="2365417"/>
            <a:ext cx="15875" cy="29209"/>
          </a:xfrm>
          <a:custGeom>
            <a:avLst/>
            <a:gdLst/>
            <a:ahLst/>
            <a:cxnLst/>
            <a:rect l="l" t="t" r="r" b="b"/>
            <a:pathLst>
              <a:path w="15875" h="29210">
                <a:moveTo>
                  <a:pt x="4042" y="28873"/>
                </a:moveTo>
                <a:lnTo>
                  <a:pt x="6512" y="29192"/>
                </a:lnTo>
                <a:lnTo>
                  <a:pt x="9029" y="27727"/>
                </a:lnTo>
                <a:lnTo>
                  <a:pt x="9608" y="25623"/>
                </a:lnTo>
                <a:lnTo>
                  <a:pt x="15045" y="4715"/>
                </a:lnTo>
                <a:lnTo>
                  <a:pt x="15612" y="2588"/>
                </a:lnTo>
                <a:lnTo>
                  <a:pt x="14064" y="614"/>
                </a:lnTo>
                <a:lnTo>
                  <a:pt x="11558" y="295"/>
                </a:lnTo>
                <a:lnTo>
                  <a:pt x="9076" y="0"/>
                </a:lnTo>
                <a:lnTo>
                  <a:pt x="6594" y="1465"/>
                </a:lnTo>
                <a:lnTo>
                  <a:pt x="6015" y="3581"/>
                </a:lnTo>
                <a:lnTo>
                  <a:pt x="567" y="24429"/>
                </a:lnTo>
                <a:lnTo>
                  <a:pt x="0" y="26580"/>
                </a:lnTo>
                <a:lnTo>
                  <a:pt x="1560" y="28554"/>
                </a:lnTo>
                <a:lnTo>
                  <a:pt x="4042" y="288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1398673" y="2370980"/>
            <a:ext cx="12700" cy="24130"/>
          </a:xfrm>
          <a:custGeom>
            <a:avLst/>
            <a:gdLst/>
            <a:ahLst/>
            <a:cxnLst/>
            <a:rect l="l" t="t" r="r" b="b"/>
            <a:pathLst>
              <a:path w="12700" h="24130">
                <a:moveTo>
                  <a:pt x="7989" y="0"/>
                </a:moveTo>
                <a:lnTo>
                  <a:pt x="6027" y="1560"/>
                </a:lnTo>
                <a:lnTo>
                  <a:pt x="531" y="22574"/>
                </a:lnTo>
                <a:lnTo>
                  <a:pt x="0" y="22739"/>
                </a:lnTo>
                <a:lnTo>
                  <a:pt x="2032" y="23708"/>
                </a:lnTo>
                <a:lnTo>
                  <a:pt x="4467" y="24016"/>
                </a:lnTo>
                <a:lnTo>
                  <a:pt x="6441" y="22467"/>
                </a:lnTo>
                <a:lnTo>
                  <a:pt x="11948" y="1418"/>
                </a:lnTo>
                <a:lnTo>
                  <a:pt x="12480" y="1264"/>
                </a:lnTo>
                <a:lnTo>
                  <a:pt x="10412" y="319"/>
                </a:lnTo>
                <a:lnTo>
                  <a:pt x="798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1382316" y="2363593"/>
            <a:ext cx="15875" cy="29209"/>
          </a:xfrm>
          <a:custGeom>
            <a:avLst/>
            <a:gdLst/>
            <a:ahLst/>
            <a:cxnLst/>
            <a:rect l="l" t="t" r="r" b="b"/>
            <a:pathLst>
              <a:path w="15875" h="29210">
                <a:moveTo>
                  <a:pt x="4042" y="28873"/>
                </a:moveTo>
                <a:lnTo>
                  <a:pt x="15601" y="2588"/>
                </a:lnTo>
                <a:lnTo>
                  <a:pt x="14064" y="638"/>
                </a:lnTo>
                <a:lnTo>
                  <a:pt x="11558" y="295"/>
                </a:lnTo>
                <a:lnTo>
                  <a:pt x="9076" y="0"/>
                </a:lnTo>
                <a:lnTo>
                  <a:pt x="6594" y="1477"/>
                </a:lnTo>
                <a:lnTo>
                  <a:pt x="6027" y="3581"/>
                </a:lnTo>
                <a:lnTo>
                  <a:pt x="567" y="24465"/>
                </a:lnTo>
                <a:lnTo>
                  <a:pt x="0" y="26557"/>
                </a:lnTo>
                <a:lnTo>
                  <a:pt x="1548" y="28531"/>
                </a:lnTo>
                <a:lnTo>
                  <a:pt x="4042" y="288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1384430" y="2369156"/>
            <a:ext cx="12700" cy="24130"/>
          </a:xfrm>
          <a:custGeom>
            <a:avLst/>
            <a:gdLst/>
            <a:ahLst/>
            <a:cxnLst/>
            <a:rect l="l" t="t" r="r" b="b"/>
            <a:pathLst>
              <a:path w="12700" h="24130">
                <a:moveTo>
                  <a:pt x="7989" y="0"/>
                </a:moveTo>
                <a:lnTo>
                  <a:pt x="6039" y="1536"/>
                </a:lnTo>
                <a:lnTo>
                  <a:pt x="543" y="22562"/>
                </a:lnTo>
                <a:lnTo>
                  <a:pt x="0" y="22727"/>
                </a:lnTo>
                <a:lnTo>
                  <a:pt x="2044" y="23708"/>
                </a:lnTo>
                <a:lnTo>
                  <a:pt x="4467" y="24016"/>
                </a:lnTo>
                <a:lnTo>
                  <a:pt x="6441" y="22467"/>
                </a:lnTo>
                <a:lnTo>
                  <a:pt x="6748" y="21226"/>
                </a:lnTo>
                <a:lnTo>
                  <a:pt x="11937" y="1418"/>
                </a:lnTo>
                <a:lnTo>
                  <a:pt x="12469" y="1240"/>
                </a:lnTo>
                <a:lnTo>
                  <a:pt x="10447" y="295"/>
                </a:lnTo>
                <a:lnTo>
                  <a:pt x="798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1368075" y="2361769"/>
            <a:ext cx="15875" cy="29209"/>
          </a:xfrm>
          <a:custGeom>
            <a:avLst/>
            <a:gdLst/>
            <a:ahLst/>
            <a:cxnLst/>
            <a:rect l="l" t="t" r="r" b="b"/>
            <a:pathLst>
              <a:path w="15875" h="29210">
                <a:moveTo>
                  <a:pt x="4042" y="28873"/>
                </a:moveTo>
                <a:lnTo>
                  <a:pt x="6535" y="29204"/>
                </a:lnTo>
                <a:lnTo>
                  <a:pt x="9006" y="27727"/>
                </a:lnTo>
                <a:lnTo>
                  <a:pt x="9608" y="25599"/>
                </a:lnTo>
                <a:lnTo>
                  <a:pt x="15045" y="4715"/>
                </a:lnTo>
                <a:lnTo>
                  <a:pt x="15612" y="2588"/>
                </a:lnTo>
                <a:lnTo>
                  <a:pt x="14064" y="626"/>
                </a:lnTo>
                <a:lnTo>
                  <a:pt x="11582" y="319"/>
                </a:lnTo>
                <a:lnTo>
                  <a:pt x="9088" y="0"/>
                </a:lnTo>
                <a:lnTo>
                  <a:pt x="6618" y="1465"/>
                </a:lnTo>
                <a:lnTo>
                  <a:pt x="6027" y="3557"/>
                </a:lnTo>
                <a:lnTo>
                  <a:pt x="590" y="24453"/>
                </a:lnTo>
                <a:lnTo>
                  <a:pt x="0" y="26580"/>
                </a:lnTo>
                <a:lnTo>
                  <a:pt x="1560" y="28554"/>
                </a:lnTo>
                <a:lnTo>
                  <a:pt x="4042" y="288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1370200" y="2367357"/>
            <a:ext cx="12700" cy="24130"/>
          </a:xfrm>
          <a:custGeom>
            <a:avLst/>
            <a:gdLst/>
            <a:ahLst/>
            <a:cxnLst/>
            <a:rect l="l" t="t" r="r" b="b"/>
            <a:pathLst>
              <a:path w="12700" h="24130">
                <a:moveTo>
                  <a:pt x="7989" y="0"/>
                </a:moveTo>
                <a:lnTo>
                  <a:pt x="6039" y="1512"/>
                </a:lnTo>
                <a:lnTo>
                  <a:pt x="531" y="22562"/>
                </a:lnTo>
                <a:lnTo>
                  <a:pt x="0" y="22716"/>
                </a:lnTo>
                <a:lnTo>
                  <a:pt x="2021" y="23708"/>
                </a:lnTo>
                <a:lnTo>
                  <a:pt x="4443" y="24016"/>
                </a:lnTo>
                <a:lnTo>
                  <a:pt x="6417" y="22456"/>
                </a:lnTo>
                <a:lnTo>
                  <a:pt x="11937" y="1394"/>
                </a:lnTo>
                <a:lnTo>
                  <a:pt x="12480" y="1240"/>
                </a:lnTo>
                <a:lnTo>
                  <a:pt x="10412" y="271"/>
                </a:lnTo>
                <a:lnTo>
                  <a:pt x="798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1077686" y="2344010"/>
            <a:ext cx="473075" cy="889635"/>
          </a:xfrm>
          <a:custGeom>
            <a:avLst/>
            <a:gdLst/>
            <a:ahLst/>
            <a:cxnLst/>
            <a:rect l="l" t="t" r="r" b="b"/>
            <a:pathLst>
              <a:path w="473075" h="889635">
                <a:moveTo>
                  <a:pt x="0" y="40296"/>
                </a:moveTo>
                <a:lnTo>
                  <a:pt x="31154" y="27841"/>
                </a:lnTo>
                <a:lnTo>
                  <a:pt x="69329" y="15651"/>
                </a:lnTo>
                <a:lnTo>
                  <a:pt x="118478" y="5710"/>
                </a:lnTo>
                <a:lnTo>
                  <a:pt x="182551" y="0"/>
                </a:lnTo>
                <a:lnTo>
                  <a:pt x="265501" y="501"/>
                </a:lnTo>
                <a:lnTo>
                  <a:pt x="336166" y="7380"/>
                </a:lnTo>
                <a:lnTo>
                  <a:pt x="392078" y="20066"/>
                </a:lnTo>
                <a:lnTo>
                  <a:pt x="433396" y="37253"/>
                </a:lnTo>
                <a:lnTo>
                  <a:pt x="472886" y="79905"/>
                </a:lnTo>
                <a:lnTo>
                  <a:pt x="471376" y="102759"/>
                </a:lnTo>
                <a:lnTo>
                  <a:pt x="464753" y="121055"/>
                </a:lnTo>
                <a:lnTo>
                  <a:pt x="453268" y="153325"/>
                </a:lnTo>
                <a:lnTo>
                  <a:pt x="437702" y="197110"/>
                </a:lnTo>
                <a:lnTo>
                  <a:pt x="418840" y="249952"/>
                </a:lnTo>
                <a:lnTo>
                  <a:pt x="397466" y="309393"/>
                </a:lnTo>
                <a:lnTo>
                  <a:pt x="374361" y="372975"/>
                </a:lnTo>
                <a:lnTo>
                  <a:pt x="350310" y="438239"/>
                </a:lnTo>
                <a:lnTo>
                  <a:pt x="326097" y="502727"/>
                </a:lnTo>
                <a:lnTo>
                  <a:pt x="302503" y="563980"/>
                </a:lnTo>
                <a:lnTo>
                  <a:pt x="280313" y="619541"/>
                </a:lnTo>
                <a:lnTo>
                  <a:pt x="260310" y="666952"/>
                </a:lnTo>
                <a:lnTo>
                  <a:pt x="243277" y="703753"/>
                </a:lnTo>
                <a:lnTo>
                  <a:pt x="192043" y="777931"/>
                </a:lnTo>
                <a:lnTo>
                  <a:pt x="155288" y="822254"/>
                </a:lnTo>
                <a:lnTo>
                  <a:pt x="126782" y="859655"/>
                </a:lnTo>
                <a:lnTo>
                  <a:pt x="113580" y="889337"/>
                </a:lnTo>
              </a:path>
            </a:pathLst>
          </a:custGeom>
          <a:ln w="5684">
            <a:solidFill>
              <a:srgbClr val="C7C8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1543390" y="2420157"/>
            <a:ext cx="87884" cy="8152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883883" y="2471172"/>
            <a:ext cx="563245" cy="530860"/>
          </a:xfrm>
          <a:custGeom>
            <a:avLst/>
            <a:gdLst/>
            <a:ahLst/>
            <a:cxnLst/>
            <a:rect l="l" t="t" r="r" b="b"/>
            <a:pathLst>
              <a:path w="563244" h="530860">
                <a:moveTo>
                  <a:pt x="349262" y="530757"/>
                </a:moveTo>
                <a:lnTo>
                  <a:pt x="302990" y="523695"/>
                </a:lnTo>
                <a:lnTo>
                  <a:pt x="278784" y="517712"/>
                </a:lnTo>
                <a:lnTo>
                  <a:pt x="269672" y="513249"/>
                </a:lnTo>
                <a:lnTo>
                  <a:pt x="268681" y="510747"/>
                </a:lnTo>
                <a:lnTo>
                  <a:pt x="271177" y="497046"/>
                </a:lnTo>
                <a:lnTo>
                  <a:pt x="264672" y="487474"/>
                </a:lnTo>
                <a:lnTo>
                  <a:pt x="225764" y="474152"/>
                </a:lnTo>
                <a:lnTo>
                  <a:pt x="154554" y="459860"/>
                </a:lnTo>
                <a:lnTo>
                  <a:pt x="93254" y="451938"/>
                </a:lnTo>
                <a:lnTo>
                  <a:pt x="79145" y="455683"/>
                </a:lnTo>
                <a:lnTo>
                  <a:pt x="73024" y="460758"/>
                </a:lnTo>
                <a:lnTo>
                  <a:pt x="71693" y="463306"/>
                </a:lnTo>
                <a:lnTo>
                  <a:pt x="66501" y="467694"/>
                </a:lnTo>
                <a:lnTo>
                  <a:pt x="61575" y="470145"/>
                </a:lnTo>
                <a:lnTo>
                  <a:pt x="55317" y="470594"/>
                </a:lnTo>
                <a:lnTo>
                  <a:pt x="46129" y="468979"/>
                </a:lnTo>
                <a:lnTo>
                  <a:pt x="2115" y="451948"/>
                </a:lnTo>
                <a:lnTo>
                  <a:pt x="0" y="449123"/>
                </a:lnTo>
                <a:lnTo>
                  <a:pt x="0" y="446972"/>
                </a:lnTo>
                <a:lnTo>
                  <a:pt x="39747" y="438463"/>
                </a:lnTo>
                <a:lnTo>
                  <a:pt x="709" y="439893"/>
                </a:lnTo>
                <a:lnTo>
                  <a:pt x="81" y="434139"/>
                </a:lnTo>
                <a:lnTo>
                  <a:pt x="1054" y="428524"/>
                </a:lnTo>
                <a:lnTo>
                  <a:pt x="4691" y="419720"/>
                </a:lnTo>
                <a:lnTo>
                  <a:pt x="12055" y="404400"/>
                </a:lnTo>
                <a:lnTo>
                  <a:pt x="171079" y="26736"/>
                </a:lnTo>
                <a:lnTo>
                  <a:pt x="198062" y="38071"/>
                </a:lnTo>
                <a:lnTo>
                  <a:pt x="175346" y="18203"/>
                </a:lnTo>
                <a:lnTo>
                  <a:pt x="187231" y="9952"/>
                </a:lnTo>
                <a:lnTo>
                  <a:pt x="247326" y="184"/>
                </a:lnTo>
                <a:lnTo>
                  <a:pt x="294973" y="0"/>
                </a:lnTo>
                <a:lnTo>
                  <a:pt x="354058" y="448"/>
                </a:lnTo>
                <a:lnTo>
                  <a:pt x="414918" y="1371"/>
                </a:lnTo>
                <a:lnTo>
                  <a:pt x="467890" y="2611"/>
                </a:lnTo>
                <a:lnTo>
                  <a:pt x="533199" y="8726"/>
                </a:lnTo>
                <a:lnTo>
                  <a:pt x="562620" y="27756"/>
                </a:lnTo>
                <a:lnTo>
                  <a:pt x="562950" y="38071"/>
                </a:lnTo>
              </a:path>
            </a:pathLst>
          </a:custGeom>
          <a:ln w="3175">
            <a:solidFill>
              <a:srgbClr val="C7C8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1271727" y="3066356"/>
            <a:ext cx="123176" cy="15182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1118152" y="3541153"/>
            <a:ext cx="52705" cy="102235"/>
          </a:xfrm>
          <a:custGeom>
            <a:avLst/>
            <a:gdLst/>
            <a:ahLst/>
            <a:cxnLst/>
            <a:rect l="l" t="t" r="r" b="b"/>
            <a:pathLst>
              <a:path w="52705" h="102235">
                <a:moveTo>
                  <a:pt x="36142" y="0"/>
                </a:moveTo>
                <a:lnTo>
                  <a:pt x="32904" y="6453"/>
                </a:lnTo>
                <a:lnTo>
                  <a:pt x="3533" y="83772"/>
                </a:lnTo>
                <a:lnTo>
                  <a:pt x="0" y="90982"/>
                </a:lnTo>
                <a:lnTo>
                  <a:pt x="5968" y="93370"/>
                </a:lnTo>
                <a:lnTo>
                  <a:pt x="17870" y="101808"/>
                </a:lnTo>
                <a:lnTo>
                  <a:pt x="20234" y="95627"/>
                </a:lnTo>
                <a:lnTo>
                  <a:pt x="49592" y="18319"/>
                </a:lnTo>
                <a:lnTo>
                  <a:pt x="52417" y="11310"/>
                </a:lnTo>
                <a:lnTo>
                  <a:pt x="40539" y="2281"/>
                </a:lnTo>
                <a:lnTo>
                  <a:pt x="361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1118152" y="3541153"/>
            <a:ext cx="52705" cy="102235"/>
          </a:xfrm>
          <a:custGeom>
            <a:avLst/>
            <a:gdLst/>
            <a:ahLst/>
            <a:cxnLst/>
            <a:rect l="l" t="t" r="r" b="b"/>
            <a:pathLst>
              <a:path w="52705" h="102235">
                <a:moveTo>
                  <a:pt x="5968" y="93370"/>
                </a:moveTo>
                <a:lnTo>
                  <a:pt x="0" y="90982"/>
                </a:lnTo>
                <a:lnTo>
                  <a:pt x="3533" y="83772"/>
                </a:lnTo>
                <a:lnTo>
                  <a:pt x="32904" y="6453"/>
                </a:lnTo>
                <a:lnTo>
                  <a:pt x="36142" y="0"/>
                </a:lnTo>
                <a:lnTo>
                  <a:pt x="40539" y="2281"/>
                </a:lnTo>
                <a:lnTo>
                  <a:pt x="52417" y="11310"/>
                </a:lnTo>
                <a:lnTo>
                  <a:pt x="49592" y="18319"/>
                </a:lnTo>
                <a:lnTo>
                  <a:pt x="20234" y="95627"/>
                </a:lnTo>
                <a:lnTo>
                  <a:pt x="17870" y="101808"/>
                </a:lnTo>
                <a:lnTo>
                  <a:pt x="5968" y="93370"/>
                </a:lnTo>
                <a:close/>
              </a:path>
            </a:pathLst>
          </a:custGeom>
          <a:ln w="791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1118152" y="3541153"/>
            <a:ext cx="52705" cy="102235"/>
          </a:xfrm>
          <a:custGeom>
            <a:avLst/>
            <a:gdLst/>
            <a:ahLst/>
            <a:cxnLst/>
            <a:rect l="l" t="t" r="r" b="b"/>
            <a:pathLst>
              <a:path w="52705" h="102235">
                <a:moveTo>
                  <a:pt x="36142" y="0"/>
                </a:moveTo>
                <a:lnTo>
                  <a:pt x="32904" y="6453"/>
                </a:lnTo>
                <a:lnTo>
                  <a:pt x="3533" y="83772"/>
                </a:lnTo>
                <a:lnTo>
                  <a:pt x="0" y="90982"/>
                </a:lnTo>
                <a:lnTo>
                  <a:pt x="5968" y="93370"/>
                </a:lnTo>
                <a:lnTo>
                  <a:pt x="17870" y="101808"/>
                </a:lnTo>
                <a:lnTo>
                  <a:pt x="20234" y="95627"/>
                </a:lnTo>
                <a:lnTo>
                  <a:pt x="49592" y="18319"/>
                </a:lnTo>
                <a:lnTo>
                  <a:pt x="52417" y="11310"/>
                </a:lnTo>
                <a:lnTo>
                  <a:pt x="40539" y="2281"/>
                </a:lnTo>
                <a:lnTo>
                  <a:pt x="361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1147572" y="3560696"/>
            <a:ext cx="19050" cy="20955"/>
          </a:xfrm>
          <a:custGeom>
            <a:avLst/>
            <a:gdLst/>
            <a:ahLst/>
            <a:cxnLst/>
            <a:rect l="l" t="t" r="r" b="b"/>
            <a:pathLst>
              <a:path w="19050" h="20954">
                <a:moveTo>
                  <a:pt x="18709" y="9041"/>
                </a:moveTo>
                <a:lnTo>
                  <a:pt x="12256" y="2588"/>
                </a:lnTo>
                <a:lnTo>
                  <a:pt x="4727" y="0"/>
                </a:lnTo>
                <a:lnTo>
                  <a:pt x="0" y="11393"/>
                </a:lnTo>
                <a:lnTo>
                  <a:pt x="10755" y="17196"/>
                </a:lnTo>
                <a:lnTo>
                  <a:pt x="13769" y="20435"/>
                </a:lnTo>
                <a:lnTo>
                  <a:pt x="18709" y="9041"/>
                </a:lnTo>
                <a:close/>
              </a:path>
            </a:pathLst>
          </a:custGeom>
          <a:ln w="317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1138754" y="3583711"/>
            <a:ext cx="19050" cy="20955"/>
          </a:xfrm>
          <a:custGeom>
            <a:avLst/>
            <a:gdLst/>
            <a:ahLst/>
            <a:cxnLst/>
            <a:rect l="l" t="t" r="r" b="b"/>
            <a:pathLst>
              <a:path w="19050" h="20954">
                <a:moveTo>
                  <a:pt x="18709" y="9041"/>
                </a:moveTo>
                <a:lnTo>
                  <a:pt x="12268" y="2588"/>
                </a:lnTo>
                <a:lnTo>
                  <a:pt x="4727" y="0"/>
                </a:lnTo>
                <a:lnTo>
                  <a:pt x="0" y="11405"/>
                </a:lnTo>
                <a:lnTo>
                  <a:pt x="10755" y="17208"/>
                </a:lnTo>
                <a:lnTo>
                  <a:pt x="13769" y="20435"/>
                </a:lnTo>
                <a:lnTo>
                  <a:pt x="18709" y="9041"/>
                </a:lnTo>
                <a:close/>
              </a:path>
            </a:pathLst>
          </a:custGeom>
          <a:ln w="317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1129504" y="3607372"/>
            <a:ext cx="19050" cy="20955"/>
          </a:xfrm>
          <a:custGeom>
            <a:avLst/>
            <a:gdLst/>
            <a:ahLst/>
            <a:cxnLst/>
            <a:rect l="l" t="t" r="r" b="b"/>
            <a:pathLst>
              <a:path w="19050" h="20954">
                <a:moveTo>
                  <a:pt x="18709" y="9041"/>
                </a:moveTo>
                <a:lnTo>
                  <a:pt x="12256" y="2576"/>
                </a:lnTo>
                <a:lnTo>
                  <a:pt x="4727" y="0"/>
                </a:lnTo>
                <a:lnTo>
                  <a:pt x="0" y="11405"/>
                </a:lnTo>
                <a:lnTo>
                  <a:pt x="10755" y="17208"/>
                </a:lnTo>
                <a:lnTo>
                  <a:pt x="13769" y="20446"/>
                </a:lnTo>
                <a:lnTo>
                  <a:pt x="18709" y="9041"/>
                </a:lnTo>
                <a:close/>
              </a:path>
            </a:pathLst>
          </a:custGeom>
          <a:ln w="317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 txBox="1"/>
          <p:nvPr/>
        </p:nvSpPr>
        <p:spPr>
          <a:xfrm>
            <a:off x="17748724" y="2920256"/>
            <a:ext cx="403860" cy="1390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50" spc="-10">
                <a:solidFill>
                  <a:srgbClr val="231F20"/>
                </a:solidFill>
                <a:latin typeface="宋体"/>
                <a:cs typeface="宋体"/>
              </a:rPr>
              <a:t>四槽底座</a:t>
            </a:r>
            <a:endParaRPr sz="750">
              <a:latin typeface="宋体"/>
              <a:cs typeface="宋体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2985795" y="126507"/>
            <a:ext cx="8388985" cy="1962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0014">
              <a:lnSpc>
                <a:spcPct val="100000"/>
              </a:lnSpc>
              <a:spcBef>
                <a:spcPts val="114"/>
              </a:spcBef>
            </a:pPr>
            <a:r>
              <a:rPr dirty="0" sz="1100">
                <a:solidFill>
                  <a:srgbClr val="FFFFFF"/>
                </a:solidFill>
                <a:latin typeface="宋体"/>
                <a:cs typeface="宋体"/>
              </a:rPr>
              <a:t>特点</a:t>
            </a:r>
            <a:endParaRPr sz="1100">
              <a:latin typeface="宋体"/>
              <a:cs typeface="宋体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3109905" y="164616"/>
            <a:ext cx="272404" cy="13256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11694542" y="468661"/>
            <a:ext cx="688226" cy="134773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12959787" y="473173"/>
            <a:ext cx="130175" cy="127635"/>
          </a:xfrm>
          <a:custGeom>
            <a:avLst/>
            <a:gdLst/>
            <a:ahLst/>
            <a:cxnLst/>
            <a:rect l="l" t="t" r="r" b="b"/>
            <a:pathLst>
              <a:path w="130175" h="127634">
                <a:moveTo>
                  <a:pt x="67037" y="60383"/>
                </a:moveTo>
                <a:lnTo>
                  <a:pt x="111914" y="60383"/>
                </a:lnTo>
                <a:lnTo>
                  <a:pt x="119667" y="60383"/>
                </a:lnTo>
                <a:lnTo>
                  <a:pt x="125576" y="60749"/>
                </a:lnTo>
                <a:lnTo>
                  <a:pt x="129642" y="61494"/>
                </a:lnTo>
                <a:lnTo>
                  <a:pt x="129642" y="49852"/>
                </a:lnTo>
                <a:lnTo>
                  <a:pt x="125210" y="50230"/>
                </a:lnTo>
                <a:lnTo>
                  <a:pt x="119300" y="50407"/>
                </a:lnTo>
                <a:lnTo>
                  <a:pt x="111914" y="50407"/>
                </a:lnTo>
                <a:lnTo>
                  <a:pt x="67037" y="50407"/>
                </a:lnTo>
                <a:lnTo>
                  <a:pt x="67037" y="29358"/>
                </a:lnTo>
                <a:lnTo>
                  <a:pt x="98062" y="29358"/>
                </a:lnTo>
                <a:lnTo>
                  <a:pt x="105815" y="29358"/>
                </a:lnTo>
                <a:lnTo>
                  <a:pt x="111358" y="29724"/>
                </a:lnTo>
                <a:lnTo>
                  <a:pt x="114679" y="30469"/>
                </a:lnTo>
                <a:lnTo>
                  <a:pt x="114679" y="18827"/>
                </a:lnTo>
                <a:lnTo>
                  <a:pt x="111358" y="19205"/>
                </a:lnTo>
                <a:lnTo>
                  <a:pt x="104893" y="19383"/>
                </a:lnTo>
                <a:lnTo>
                  <a:pt x="95296" y="19383"/>
                </a:lnTo>
                <a:lnTo>
                  <a:pt x="67037" y="19383"/>
                </a:lnTo>
                <a:lnTo>
                  <a:pt x="67037" y="11629"/>
                </a:lnTo>
                <a:lnTo>
                  <a:pt x="67403" y="5176"/>
                </a:lnTo>
                <a:lnTo>
                  <a:pt x="68148" y="0"/>
                </a:lnTo>
                <a:lnTo>
                  <a:pt x="53740" y="0"/>
                </a:lnTo>
                <a:lnTo>
                  <a:pt x="54107" y="5176"/>
                </a:lnTo>
                <a:lnTo>
                  <a:pt x="54296" y="11996"/>
                </a:lnTo>
                <a:lnTo>
                  <a:pt x="54296" y="20494"/>
                </a:lnTo>
                <a:lnTo>
                  <a:pt x="54296" y="50407"/>
                </a:lnTo>
                <a:lnTo>
                  <a:pt x="17172" y="50407"/>
                </a:lnTo>
                <a:lnTo>
                  <a:pt x="11263" y="50407"/>
                </a:lnTo>
                <a:lnTo>
                  <a:pt x="5543" y="50230"/>
                </a:lnTo>
                <a:lnTo>
                  <a:pt x="0" y="49852"/>
                </a:lnTo>
                <a:lnTo>
                  <a:pt x="0" y="60938"/>
                </a:lnTo>
                <a:lnTo>
                  <a:pt x="4432" y="60572"/>
                </a:lnTo>
                <a:lnTo>
                  <a:pt x="9975" y="60383"/>
                </a:lnTo>
                <a:lnTo>
                  <a:pt x="16617" y="60383"/>
                </a:lnTo>
                <a:lnTo>
                  <a:pt x="54296" y="60383"/>
                </a:lnTo>
                <a:lnTo>
                  <a:pt x="54296" y="98605"/>
                </a:lnTo>
                <a:lnTo>
                  <a:pt x="54261" y="107266"/>
                </a:lnTo>
                <a:lnTo>
                  <a:pt x="54156" y="114954"/>
                </a:lnTo>
                <a:lnTo>
                  <a:pt x="53982" y="121671"/>
                </a:lnTo>
                <a:lnTo>
                  <a:pt x="53740" y="127420"/>
                </a:lnTo>
                <a:lnTo>
                  <a:pt x="68148" y="127420"/>
                </a:lnTo>
                <a:lnTo>
                  <a:pt x="67660" y="121051"/>
                </a:lnTo>
                <a:lnTo>
                  <a:pt x="67313" y="113573"/>
                </a:lnTo>
                <a:lnTo>
                  <a:pt x="67106" y="104984"/>
                </a:lnTo>
                <a:lnTo>
                  <a:pt x="67037" y="95284"/>
                </a:lnTo>
                <a:lnTo>
                  <a:pt x="67037" y="6038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13029590" y="544087"/>
            <a:ext cx="45085" cy="34290"/>
          </a:xfrm>
          <a:custGeom>
            <a:avLst/>
            <a:gdLst/>
            <a:ahLst/>
            <a:cxnLst/>
            <a:rect l="l" t="t" r="r" b="b"/>
            <a:pathLst>
              <a:path w="45084" h="34290">
                <a:moveTo>
                  <a:pt x="6098" y="0"/>
                </a:moveTo>
                <a:lnTo>
                  <a:pt x="3510" y="4065"/>
                </a:lnTo>
                <a:lnTo>
                  <a:pt x="1477" y="7020"/>
                </a:lnTo>
                <a:lnTo>
                  <a:pt x="0" y="8864"/>
                </a:lnTo>
                <a:lnTo>
                  <a:pt x="4798" y="11452"/>
                </a:lnTo>
                <a:lnTo>
                  <a:pt x="10258" y="14868"/>
                </a:lnTo>
                <a:lnTo>
                  <a:pt x="16345" y="19111"/>
                </a:lnTo>
                <a:lnTo>
                  <a:pt x="22444" y="23354"/>
                </a:lnTo>
                <a:lnTo>
                  <a:pt x="28814" y="28247"/>
                </a:lnTo>
                <a:lnTo>
                  <a:pt x="35456" y="33790"/>
                </a:lnTo>
                <a:lnTo>
                  <a:pt x="38411" y="29724"/>
                </a:lnTo>
                <a:lnTo>
                  <a:pt x="41555" y="26592"/>
                </a:lnTo>
                <a:lnTo>
                  <a:pt x="44876" y="24370"/>
                </a:lnTo>
                <a:lnTo>
                  <a:pt x="38967" y="20316"/>
                </a:lnTo>
                <a:lnTo>
                  <a:pt x="32774" y="16251"/>
                </a:lnTo>
                <a:lnTo>
                  <a:pt x="26320" y="12185"/>
                </a:lnTo>
                <a:lnTo>
                  <a:pt x="19855" y="8119"/>
                </a:lnTo>
                <a:lnTo>
                  <a:pt x="13107" y="4065"/>
                </a:lnTo>
                <a:lnTo>
                  <a:pt x="6098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17384948" y="470330"/>
            <a:ext cx="123130" cy="13143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18070247" y="471433"/>
            <a:ext cx="128117" cy="131450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18217604" y="470874"/>
            <a:ext cx="124253" cy="130706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 txBox="1"/>
          <p:nvPr/>
        </p:nvSpPr>
        <p:spPr>
          <a:xfrm>
            <a:off x="17364560" y="432768"/>
            <a:ext cx="994410" cy="41275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15">
                <a:solidFill>
                  <a:srgbClr val="231F20"/>
                </a:solidFill>
                <a:latin typeface="宋体"/>
                <a:cs typeface="宋体"/>
              </a:rPr>
              <a:t>为</a:t>
            </a:r>
            <a:r>
              <a:rPr dirty="0" sz="1100" spc="-335">
                <a:solidFill>
                  <a:srgbClr val="231F20"/>
                </a:solidFill>
                <a:latin typeface="宋体"/>
                <a:cs typeface="宋体"/>
              </a:rPr>
              <a:t> </a:t>
            </a:r>
            <a:r>
              <a:rPr dirty="0" sz="1100" spc="-30" b="1">
                <a:solidFill>
                  <a:srgbClr val="231F20"/>
                </a:solidFill>
                <a:latin typeface="Calibri"/>
                <a:cs typeface="Calibri"/>
              </a:rPr>
              <a:t>MC32N0</a:t>
            </a:r>
            <a:r>
              <a:rPr dirty="0" sz="1100" spc="-3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231F20"/>
                </a:solidFill>
                <a:latin typeface="宋体"/>
                <a:cs typeface="宋体"/>
              </a:rPr>
              <a:t>充电</a:t>
            </a:r>
            <a:endParaRPr sz="11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dirty="0" sz="750" spc="-10">
                <a:solidFill>
                  <a:srgbClr val="231F20"/>
                </a:solidFill>
                <a:latin typeface="宋体"/>
                <a:cs typeface="宋体"/>
              </a:rPr>
              <a:t>单槽底座</a:t>
            </a:r>
            <a:endParaRPr sz="750">
              <a:latin typeface="宋体"/>
              <a:cs typeface="宋体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11597382" y="114688"/>
            <a:ext cx="8400415" cy="1962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78740">
              <a:lnSpc>
                <a:spcPct val="100000"/>
              </a:lnSpc>
              <a:spcBef>
                <a:spcPts val="114"/>
              </a:spcBef>
            </a:pPr>
            <a:r>
              <a:rPr dirty="0" sz="1100">
                <a:solidFill>
                  <a:srgbClr val="FFFFFF"/>
                </a:solidFill>
                <a:latin typeface="宋体"/>
                <a:cs typeface="宋体"/>
              </a:rPr>
              <a:t>入门指南</a:t>
            </a:r>
            <a:endParaRPr sz="1100">
              <a:latin typeface="宋体"/>
              <a:cs typeface="宋体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11681338" y="155637"/>
            <a:ext cx="130810" cy="124460"/>
          </a:xfrm>
          <a:custGeom>
            <a:avLst/>
            <a:gdLst/>
            <a:ahLst/>
            <a:cxnLst/>
            <a:rect l="l" t="t" r="r" b="b"/>
            <a:pathLst>
              <a:path w="130809" h="124460">
                <a:moveTo>
                  <a:pt x="120222" y="121889"/>
                </a:moveTo>
                <a:lnTo>
                  <a:pt x="122066" y="116346"/>
                </a:lnTo>
                <a:lnTo>
                  <a:pt x="125576" y="111736"/>
                </a:lnTo>
                <a:lnTo>
                  <a:pt x="130753" y="108037"/>
                </a:lnTo>
                <a:lnTo>
                  <a:pt x="116136" y="99282"/>
                </a:lnTo>
                <a:lnTo>
                  <a:pt x="103877" y="88513"/>
                </a:lnTo>
                <a:lnTo>
                  <a:pt x="93975" y="75735"/>
                </a:lnTo>
                <a:lnTo>
                  <a:pt x="86432" y="60950"/>
                </a:lnTo>
                <a:lnTo>
                  <a:pt x="80330" y="46548"/>
                </a:lnTo>
                <a:lnTo>
                  <a:pt x="74789" y="34914"/>
                </a:lnTo>
                <a:lnTo>
                  <a:pt x="49789" y="5196"/>
                </a:lnTo>
                <a:lnTo>
                  <a:pt x="43210" y="0"/>
                </a:lnTo>
                <a:lnTo>
                  <a:pt x="41000" y="3332"/>
                </a:lnTo>
                <a:lnTo>
                  <a:pt x="37856" y="6654"/>
                </a:lnTo>
                <a:lnTo>
                  <a:pt x="33802" y="9975"/>
                </a:lnTo>
                <a:lnTo>
                  <a:pt x="39699" y="12197"/>
                </a:lnTo>
                <a:lnTo>
                  <a:pt x="45432" y="16262"/>
                </a:lnTo>
                <a:lnTo>
                  <a:pt x="50975" y="22160"/>
                </a:lnTo>
                <a:lnTo>
                  <a:pt x="56506" y="28081"/>
                </a:lnTo>
                <a:lnTo>
                  <a:pt x="59839" y="32514"/>
                </a:lnTo>
                <a:lnTo>
                  <a:pt x="60938" y="35468"/>
                </a:lnTo>
                <a:lnTo>
                  <a:pt x="47782" y="62714"/>
                </a:lnTo>
                <a:lnTo>
                  <a:pt x="33239" y="84632"/>
                </a:lnTo>
                <a:lnTo>
                  <a:pt x="17311" y="101219"/>
                </a:lnTo>
                <a:lnTo>
                  <a:pt x="0" y="112469"/>
                </a:lnTo>
                <a:lnTo>
                  <a:pt x="5164" y="116535"/>
                </a:lnTo>
                <a:lnTo>
                  <a:pt x="8497" y="120411"/>
                </a:lnTo>
                <a:lnTo>
                  <a:pt x="9975" y="124099"/>
                </a:lnTo>
                <a:lnTo>
                  <a:pt x="29360" y="107170"/>
                </a:lnTo>
                <a:lnTo>
                  <a:pt x="45427" y="88509"/>
                </a:lnTo>
                <a:lnTo>
                  <a:pt x="58172" y="68115"/>
                </a:lnTo>
                <a:lnTo>
                  <a:pt x="67592" y="45987"/>
                </a:lnTo>
                <a:lnTo>
                  <a:pt x="74899" y="64064"/>
                </a:lnTo>
                <a:lnTo>
                  <a:pt x="94741" y="99173"/>
                </a:lnTo>
                <a:lnTo>
                  <a:pt x="113643" y="117146"/>
                </a:lnTo>
                <a:lnTo>
                  <a:pt x="120222" y="12188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11876592" y="161735"/>
            <a:ext cx="69215" cy="118110"/>
          </a:xfrm>
          <a:custGeom>
            <a:avLst/>
            <a:gdLst/>
            <a:ahLst/>
            <a:cxnLst/>
            <a:rect l="l" t="t" r="r" b="b"/>
            <a:pathLst>
              <a:path w="69215" h="118110">
                <a:moveTo>
                  <a:pt x="23827" y="555"/>
                </a:moveTo>
                <a:lnTo>
                  <a:pt x="20872" y="555"/>
                </a:lnTo>
                <a:lnTo>
                  <a:pt x="12929" y="378"/>
                </a:lnTo>
                <a:lnTo>
                  <a:pt x="0" y="0"/>
                </a:lnTo>
                <a:lnTo>
                  <a:pt x="0" y="11629"/>
                </a:lnTo>
                <a:lnTo>
                  <a:pt x="7020" y="10530"/>
                </a:lnTo>
                <a:lnTo>
                  <a:pt x="14962" y="9975"/>
                </a:lnTo>
                <a:lnTo>
                  <a:pt x="23827" y="9975"/>
                </a:lnTo>
                <a:lnTo>
                  <a:pt x="56518" y="9975"/>
                </a:lnTo>
                <a:lnTo>
                  <a:pt x="56518" y="96951"/>
                </a:lnTo>
                <a:lnTo>
                  <a:pt x="56518" y="100650"/>
                </a:lnTo>
                <a:lnTo>
                  <a:pt x="55407" y="102967"/>
                </a:lnTo>
                <a:lnTo>
                  <a:pt x="53185" y="103877"/>
                </a:lnTo>
                <a:lnTo>
                  <a:pt x="50975" y="104810"/>
                </a:lnTo>
                <a:lnTo>
                  <a:pt x="46164" y="105259"/>
                </a:lnTo>
                <a:lnTo>
                  <a:pt x="38789" y="105259"/>
                </a:lnTo>
                <a:lnTo>
                  <a:pt x="41366" y="109692"/>
                </a:lnTo>
                <a:lnTo>
                  <a:pt x="43032" y="113935"/>
                </a:lnTo>
                <a:lnTo>
                  <a:pt x="43765" y="118012"/>
                </a:lnTo>
                <a:lnTo>
                  <a:pt x="50419" y="117268"/>
                </a:lnTo>
                <a:lnTo>
                  <a:pt x="56140" y="116157"/>
                </a:lnTo>
                <a:lnTo>
                  <a:pt x="60950" y="114679"/>
                </a:lnTo>
                <a:lnTo>
                  <a:pt x="65737" y="113202"/>
                </a:lnTo>
                <a:lnTo>
                  <a:pt x="68148" y="108037"/>
                </a:lnTo>
                <a:lnTo>
                  <a:pt x="68148" y="99173"/>
                </a:lnTo>
                <a:lnTo>
                  <a:pt x="68148" y="22160"/>
                </a:lnTo>
                <a:lnTo>
                  <a:pt x="68148" y="15151"/>
                </a:lnTo>
                <a:lnTo>
                  <a:pt x="68325" y="7942"/>
                </a:lnTo>
                <a:lnTo>
                  <a:pt x="68703" y="555"/>
                </a:lnTo>
                <a:lnTo>
                  <a:pt x="23827" y="55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11830060" y="183340"/>
            <a:ext cx="13335" cy="95885"/>
          </a:xfrm>
          <a:custGeom>
            <a:avLst/>
            <a:gdLst/>
            <a:ahLst/>
            <a:cxnLst/>
            <a:rect l="l" t="t" r="r" b="b"/>
            <a:pathLst>
              <a:path w="13334" h="95885">
                <a:moveTo>
                  <a:pt x="12740" y="0"/>
                </a:moveTo>
                <a:lnTo>
                  <a:pt x="0" y="0"/>
                </a:lnTo>
                <a:lnTo>
                  <a:pt x="366" y="5543"/>
                </a:lnTo>
                <a:lnTo>
                  <a:pt x="555" y="11452"/>
                </a:lnTo>
                <a:lnTo>
                  <a:pt x="555" y="17728"/>
                </a:lnTo>
                <a:lnTo>
                  <a:pt x="555" y="75901"/>
                </a:lnTo>
                <a:lnTo>
                  <a:pt x="555" y="82189"/>
                </a:lnTo>
                <a:lnTo>
                  <a:pt x="366" y="88831"/>
                </a:lnTo>
                <a:lnTo>
                  <a:pt x="0" y="95851"/>
                </a:lnTo>
                <a:lnTo>
                  <a:pt x="12185" y="95851"/>
                </a:lnTo>
                <a:lnTo>
                  <a:pt x="12185" y="14962"/>
                </a:lnTo>
                <a:lnTo>
                  <a:pt x="12185" y="10530"/>
                </a:lnTo>
                <a:lnTo>
                  <a:pt x="12374" y="5543"/>
                </a:lnTo>
                <a:lnTo>
                  <a:pt x="1274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11839480" y="151760"/>
            <a:ext cx="25400" cy="27305"/>
          </a:xfrm>
          <a:custGeom>
            <a:avLst/>
            <a:gdLst/>
            <a:ahLst/>
            <a:cxnLst/>
            <a:rect l="l" t="t" r="r" b="b"/>
            <a:pathLst>
              <a:path w="25400" h="27305">
                <a:moveTo>
                  <a:pt x="11074" y="0"/>
                </a:moveTo>
                <a:lnTo>
                  <a:pt x="7753" y="2221"/>
                </a:lnTo>
                <a:lnTo>
                  <a:pt x="4053" y="4432"/>
                </a:lnTo>
                <a:lnTo>
                  <a:pt x="0" y="6654"/>
                </a:lnTo>
                <a:lnTo>
                  <a:pt x="4798" y="13296"/>
                </a:lnTo>
                <a:lnTo>
                  <a:pt x="9419" y="20139"/>
                </a:lnTo>
                <a:lnTo>
                  <a:pt x="13851" y="27148"/>
                </a:lnTo>
                <a:lnTo>
                  <a:pt x="17905" y="24938"/>
                </a:lnTo>
                <a:lnTo>
                  <a:pt x="21605" y="22716"/>
                </a:lnTo>
                <a:lnTo>
                  <a:pt x="24926" y="20505"/>
                </a:lnTo>
                <a:lnTo>
                  <a:pt x="20127" y="13851"/>
                </a:lnTo>
                <a:lnTo>
                  <a:pt x="15506" y="7020"/>
                </a:lnTo>
                <a:lnTo>
                  <a:pt x="11074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12019219" y="219908"/>
            <a:ext cx="62865" cy="63500"/>
          </a:xfrm>
          <a:custGeom>
            <a:avLst/>
            <a:gdLst/>
            <a:ahLst/>
            <a:cxnLst/>
            <a:rect l="l" t="t" r="r" b="b"/>
            <a:pathLst>
              <a:path w="62865" h="63500">
                <a:moveTo>
                  <a:pt x="62605" y="0"/>
                </a:moveTo>
                <a:lnTo>
                  <a:pt x="0" y="0"/>
                </a:lnTo>
                <a:lnTo>
                  <a:pt x="366" y="4432"/>
                </a:lnTo>
                <a:lnTo>
                  <a:pt x="555" y="10897"/>
                </a:lnTo>
                <a:lnTo>
                  <a:pt x="555" y="19394"/>
                </a:lnTo>
                <a:lnTo>
                  <a:pt x="555" y="42654"/>
                </a:lnTo>
                <a:lnTo>
                  <a:pt x="555" y="51518"/>
                </a:lnTo>
                <a:lnTo>
                  <a:pt x="366" y="58350"/>
                </a:lnTo>
                <a:lnTo>
                  <a:pt x="0" y="63160"/>
                </a:lnTo>
                <a:lnTo>
                  <a:pt x="11086" y="63160"/>
                </a:lnTo>
                <a:lnTo>
                  <a:pt x="11086" y="52074"/>
                </a:lnTo>
                <a:lnTo>
                  <a:pt x="51530" y="52074"/>
                </a:lnTo>
                <a:lnTo>
                  <a:pt x="51530" y="60938"/>
                </a:lnTo>
                <a:lnTo>
                  <a:pt x="62605" y="60938"/>
                </a:lnTo>
                <a:lnTo>
                  <a:pt x="62238" y="56506"/>
                </a:lnTo>
                <a:lnTo>
                  <a:pt x="62049" y="50419"/>
                </a:lnTo>
                <a:lnTo>
                  <a:pt x="62049" y="42654"/>
                </a:lnTo>
                <a:lnTo>
                  <a:pt x="62049" y="19394"/>
                </a:lnTo>
                <a:lnTo>
                  <a:pt x="62049" y="10897"/>
                </a:lnTo>
                <a:lnTo>
                  <a:pt x="62238" y="4432"/>
                </a:lnTo>
                <a:lnTo>
                  <a:pt x="62605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11962158" y="155648"/>
            <a:ext cx="48895" cy="125730"/>
          </a:xfrm>
          <a:custGeom>
            <a:avLst/>
            <a:gdLst/>
            <a:ahLst/>
            <a:cxnLst/>
            <a:rect l="l" t="t" r="r" b="b"/>
            <a:pathLst>
              <a:path w="48895" h="125729">
                <a:moveTo>
                  <a:pt x="6098" y="113013"/>
                </a:moveTo>
                <a:lnTo>
                  <a:pt x="7942" y="117078"/>
                </a:lnTo>
                <a:lnTo>
                  <a:pt x="9230" y="121132"/>
                </a:lnTo>
                <a:lnTo>
                  <a:pt x="9975" y="125198"/>
                </a:lnTo>
                <a:lnTo>
                  <a:pt x="21049" y="124453"/>
                </a:lnTo>
                <a:lnTo>
                  <a:pt x="33790" y="111346"/>
                </a:lnTo>
                <a:lnTo>
                  <a:pt x="33790" y="72568"/>
                </a:lnTo>
                <a:lnTo>
                  <a:pt x="36012" y="71457"/>
                </a:lnTo>
                <a:lnTo>
                  <a:pt x="47642" y="67025"/>
                </a:lnTo>
                <a:lnTo>
                  <a:pt x="47275" y="64082"/>
                </a:lnTo>
                <a:lnTo>
                  <a:pt x="47275" y="60572"/>
                </a:lnTo>
                <a:lnTo>
                  <a:pt x="47642" y="56506"/>
                </a:lnTo>
                <a:lnTo>
                  <a:pt x="39889" y="59827"/>
                </a:lnTo>
                <a:lnTo>
                  <a:pt x="37300" y="60938"/>
                </a:lnTo>
                <a:lnTo>
                  <a:pt x="35267" y="61683"/>
                </a:lnTo>
                <a:lnTo>
                  <a:pt x="33790" y="62049"/>
                </a:lnTo>
                <a:lnTo>
                  <a:pt x="33790" y="40432"/>
                </a:lnTo>
                <a:lnTo>
                  <a:pt x="38222" y="40432"/>
                </a:lnTo>
                <a:lnTo>
                  <a:pt x="43210" y="40621"/>
                </a:lnTo>
                <a:lnTo>
                  <a:pt x="48753" y="40988"/>
                </a:lnTo>
                <a:lnTo>
                  <a:pt x="48753" y="31013"/>
                </a:lnTo>
                <a:lnTo>
                  <a:pt x="43576" y="31391"/>
                </a:lnTo>
                <a:lnTo>
                  <a:pt x="38588" y="31568"/>
                </a:lnTo>
                <a:lnTo>
                  <a:pt x="33790" y="31568"/>
                </a:lnTo>
                <a:lnTo>
                  <a:pt x="33790" y="14951"/>
                </a:lnTo>
                <a:lnTo>
                  <a:pt x="33790" y="9053"/>
                </a:lnTo>
                <a:lnTo>
                  <a:pt x="33979" y="4065"/>
                </a:lnTo>
                <a:lnTo>
                  <a:pt x="34345" y="0"/>
                </a:lnTo>
                <a:lnTo>
                  <a:pt x="22716" y="0"/>
                </a:lnTo>
                <a:lnTo>
                  <a:pt x="23082" y="4798"/>
                </a:lnTo>
                <a:lnTo>
                  <a:pt x="23271" y="9786"/>
                </a:lnTo>
                <a:lnTo>
                  <a:pt x="23271" y="14951"/>
                </a:lnTo>
                <a:lnTo>
                  <a:pt x="23271" y="31568"/>
                </a:lnTo>
                <a:lnTo>
                  <a:pt x="19394" y="31568"/>
                </a:lnTo>
                <a:lnTo>
                  <a:pt x="14218" y="31568"/>
                </a:lnTo>
                <a:lnTo>
                  <a:pt x="9419" y="31391"/>
                </a:lnTo>
                <a:lnTo>
                  <a:pt x="4987" y="31013"/>
                </a:lnTo>
                <a:lnTo>
                  <a:pt x="4987" y="40988"/>
                </a:lnTo>
                <a:lnTo>
                  <a:pt x="9786" y="40621"/>
                </a:lnTo>
                <a:lnTo>
                  <a:pt x="14584" y="40432"/>
                </a:lnTo>
                <a:lnTo>
                  <a:pt x="19394" y="40432"/>
                </a:lnTo>
                <a:lnTo>
                  <a:pt x="23271" y="40432"/>
                </a:lnTo>
                <a:lnTo>
                  <a:pt x="23271" y="66469"/>
                </a:lnTo>
                <a:lnTo>
                  <a:pt x="19572" y="67580"/>
                </a:lnTo>
                <a:lnTo>
                  <a:pt x="16251" y="68691"/>
                </a:lnTo>
                <a:lnTo>
                  <a:pt x="13296" y="69802"/>
                </a:lnTo>
                <a:lnTo>
                  <a:pt x="10341" y="70902"/>
                </a:lnTo>
                <a:lnTo>
                  <a:pt x="5909" y="72202"/>
                </a:lnTo>
                <a:lnTo>
                  <a:pt x="0" y="73679"/>
                </a:lnTo>
                <a:lnTo>
                  <a:pt x="2576" y="77745"/>
                </a:lnTo>
                <a:lnTo>
                  <a:pt x="4432" y="81621"/>
                </a:lnTo>
                <a:lnTo>
                  <a:pt x="5543" y="85309"/>
                </a:lnTo>
                <a:lnTo>
                  <a:pt x="10341" y="82354"/>
                </a:lnTo>
                <a:lnTo>
                  <a:pt x="23271" y="76445"/>
                </a:lnTo>
                <a:lnTo>
                  <a:pt x="23271" y="107470"/>
                </a:lnTo>
                <a:lnTo>
                  <a:pt x="23271" y="110058"/>
                </a:lnTo>
                <a:lnTo>
                  <a:pt x="22526" y="111819"/>
                </a:lnTo>
                <a:lnTo>
                  <a:pt x="21049" y="112741"/>
                </a:lnTo>
                <a:lnTo>
                  <a:pt x="19572" y="113651"/>
                </a:lnTo>
                <a:lnTo>
                  <a:pt x="14584" y="113745"/>
                </a:lnTo>
                <a:lnTo>
                  <a:pt x="6098" y="11301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12019219" y="157859"/>
            <a:ext cx="72390" cy="55880"/>
          </a:xfrm>
          <a:custGeom>
            <a:avLst/>
            <a:gdLst/>
            <a:ahLst/>
            <a:cxnLst/>
            <a:rect l="l" t="t" r="r" b="b"/>
            <a:pathLst>
              <a:path w="72390" h="55879">
                <a:moveTo>
                  <a:pt x="0" y="0"/>
                </a:moveTo>
                <a:lnTo>
                  <a:pt x="366" y="3699"/>
                </a:lnTo>
                <a:lnTo>
                  <a:pt x="555" y="10341"/>
                </a:lnTo>
                <a:lnTo>
                  <a:pt x="555" y="19938"/>
                </a:lnTo>
                <a:lnTo>
                  <a:pt x="555" y="45432"/>
                </a:lnTo>
                <a:lnTo>
                  <a:pt x="555" y="47275"/>
                </a:lnTo>
                <a:lnTo>
                  <a:pt x="1382" y="49403"/>
                </a:lnTo>
                <a:lnTo>
                  <a:pt x="3049" y="51802"/>
                </a:lnTo>
                <a:lnTo>
                  <a:pt x="4715" y="54201"/>
                </a:lnTo>
                <a:lnTo>
                  <a:pt x="7753" y="55407"/>
                </a:lnTo>
                <a:lnTo>
                  <a:pt x="12185" y="55407"/>
                </a:lnTo>
                <a:lnTo>
                  <a:pt x="54851" y="55407"/>
                </a:lnTo>
                <a:lnTo>
                  <a:pt x="72024" y="38222"/>
                </a:lnTo>
                <a:lnTo>
                  <a:pt x="67592" y="36757"/>
                </a:lnTo>
                <a:lnTo>
                  <a:pt x="63893" y="34535"/>
                </a:lnTo>
                <a:lnTo>
                  <a:pt x="60938" y="31580"/>
                </a:lnTo>
                <a:lnTo>
                  <a:pt x="59839" y="36757"/>
                </a:lnTo>
                <a:lnTo>
                  <a:pt x="58634" y="40539"/>
                </a:lnTo>
                <a:lnTo>
                  <a:pt x="57345" y="42938"/>
                </a:lnTo>
                <a:lnTo>
                  <a:pt x="56045" y="45337"/>
                </a:lnTo>
                <a:lnTo>
                  <a:pt x="52629" y="46543"/>
                </a:lnTo>
                <a:lnTo>
                  <a:pt x="47098" y="46543"/>
                </a:lnTo>
                <a:lnTo>
                  <a:pt x="19950" y="46543"/>
                </a:lnTo>
                <a:lnTo>
                  <a:pt x="13662" y="46543"/>
                </a:lnTo>
                <a:lnTo>
                  <a:pt x="10708" y="44687"/>
                </a:lnTo>
                <a:lnTo>
                  <a:pt x="11086" y="41000"/>
                </a:lnTo>
                <a:lnTo>
                  <a:pt x="11086" y="28802"/>
                </a:lnTo>
                <a:lnTo>
                  <a:pt x="16251" y="27703"/>
                </a:lnTo>
                <a:lnTo>
                  <a:pt x="21699" y="26509"/>
                </a:lnTo>
                <a:lnTo>
                  <a:pt x="27420" y="25209"/>
                </a:lnTo>
                <a:lnTo>
                  <a:pt x="33152" y="23921"/>
                </a:lnTo>
                <a:lnTo>
                  <a:pt x="38222" y="22716"/>
                </a:lnTo>
                <a:lnTo>
                  <a:pt x="42666" y="21605"/>
                </a:lnTo>
                <a:lnTo>
                  <a:pt x="47098" y="20494"/>
                </a:lnTo>
                <a:lnTo>
                  <a:pt x="50880" y="19584"/>
                </a:lnTo>
                <a:lnTo>
                  <a:pt x="54012" y="18839"/>
                </a:lnTo>
                <a:lnTo>
                  <a:pt x="57156" y="18094"/>
                </a:lnTo>
                <a:lnTo>
                  <a:pt x="59650" y="17551"/>
                </a:lnTo>
                <a:lnTo>
                  <a:pt x="61494" y="17172"/>
                </a:lnTo>
                <a:lnTo>
                  <a:pt x="57806" y="13851"/>
                </a:lnTo>
                <a:lnTo>
                  <a:pt x="55218" y="10341"/>
                </a:lnTo>
                <a:lnTo>
                  <a:pt x="53740" y="6654"/>
                </a:lnTo>
                <a:lnTo>
                  <a:pt x="48942" y="9230"/>
                </a:lnTo>
                <a:lnTo>
                  <a:pt x="11086" y="19938"/>
                </a:lnTo>
                <a:lnTo>
                  <a:pt x="11086" y="11818"/>
                </a:lnTo>
                <a:lnTo>
                  <a:pt x="11263" y="5176"/>
                </a:lnTo>
                <a:lnTo>
                  <a:pt x="11641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12030306" y="249822"/>
            <a:ext cx="40640" cy="13335"/>
          </a:xfrm>
          <a:custGeom>
            <a:avLst/>
            <a:gdLst/>
            <a:ahLst/>
            <a:cxnLst/>
            <a:rect l="l" t="t" r="r" b="b"/>
            <a:pathLst>
              <a:path w="40640" h="13335">
                <a:moveTo>
                  <a:pt x="0" y="0"/>
                </a:moveTo>
                <a:lnTo>
                  <a:pt x="40444" y="0"/>
                </a:lnTo>
                <a:lnTo>
                  <a:pt x="40444" y="13296"/>
                </a:lnTo>
                <a:lnTo>
                  <a:pt x="0" y="1329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12030306" y="228773"/>
            <a:ext cx="40640" cy="13335"/>
          </a:xfrm>
          <a:custGeom>
            <a:avLst/>
            <a:gdLst/>
            <a:ahLst/>
            <a:cxnLst/>
            <a:rect l="l" t="t" r="r" b="b"/>
            <a:pathLst>
              <a:path w="40640" h="13335">
                <a:moveTo>
                  <a:pt x="0" y="0"/>
                </a:moveTo>
                <a:lnTo>
                  <a:pt x="40444" y="0"/>
                </a:lnTo>
                <a:lnTo>
                  <a:pt x="40444" y="12740"/>
                </a:lnTo>
                <a:lnTo>
                  <a:pt x="0" y="1274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12107004" y="152320"/>
            <a:ext cx="124460" cy="130810"/>
          </a:xfrm>
          <a:custGeom>
            <a:avLst/>
            <a:gdLst/>
            <a:ahLst/>
            <a:cxnLst/>
            <a:rect l="l" t="t" r="r" b="b"/>
            <a:pathLst>
              <a:path w="124459" h="130810">
                <a:moveTo>
                  <a:pt x="91408" y="119111"/>
                </a:moveTo>
                <a:lnTo>
                  <a:pt x="93984" y="122799"/>
                </a:lnTo>
                <a:lnTo>
                  <a:pt x="95840" y="126675"/>
                </a:lnTo>
                <a:lnTo>
                  <a:pt x="96951" y="130741"/>
                </a:lnTo>
                <a:lnTo>
                  <a:pt x="102116" y="129642"/>
                </a:lnTo>
                <a:lnTo>
                  <a:pt x="117445" y="118556"/>
                </a:lnTo>
                <a:lnTo>
                  <a:pt x="117445" y="63160"/>
                </a:lnTo>
                <a:lnTo>
                  <a:pt x="117445" y="56506"/>
                </a:lnTo>
                <a:lnTo>
                  <a:pt x="117811" y="48942"/>
                </a:lnTo>
                <a:lnTo>
                  <a:pt x="118556" y="40444"/>
                </a:lnTo>
                <a:lnTo>
                  <a:pt x="62593" y="40444"/>
                </a:lnTo>
                <a:lnTo>
                  <a:pt x="65370" y="24926"/>
                </a:lnTo>
                <a:lnTo>
                  <a:pt x="103593" y="24926"/>
                </a:lnTo>
                <a:lnTo>
                  <a:pt x="110247" y="24926"/>
                </a:lnTo>
                <a:lnTo>
                  <a:pt x="117078" y="25115"/>
                </a:lnTo>
                <a:lnTo>
                  <a:pt x="124099" y="25481"/>
                </a:lnTo>
                <a:lnTo>
                  <a:pt x="124099" y="16062"/>
                </a:lnTo>
                <a:lnTo>
                  <a:pt x="116700" y="16440"/>
                </a:lnTo>
                <a:lnTo>
                  <a:pt x="109869" y="16617"/>
                </a:lnTo>
                <a:lnTo>
                  <a:pt x="103593" y="16617"/>
                </a:lnTo>
                <a:lnTo>
                  <a:pt x="66481" y="16617"/>
                </a:lnTo>
                <a:lnTo>
                  <a:pt x="67214" y="11074"/>
                </a:lnTo>
                <a:lnTo>
                  <a:pt x="68325" y="6287"/>
                </a:lnTo>
                <a:lnTo>
                  <a:pt x="69802" y="2210"/>
                </a:lnTo>
                <a:lnTo>
                  <a:pt x="66103" y="1855"/>
                </a:lnTo>
                <a:lnTo>
                  <a:pt x="61860" y="1110"/>
                </a:lnTo>
                <a:lnTo>
                  <a:pt x="57062" y="0"/>
                </a:lnTo>
                <a:lnTo>
                  <a:pt x="57062" y="4065"/>
                </a:lnTo>
                <a:lnTo>
                  <a:pt x="56506" y="9608"/>
                </a:lnTo>
                <a:lnTo>
                  <a:pt x="55395" y="16617"/>
                </a:lnTo>
                <a:lnTo>
                  <a:pt x="28247" y="16617"/>
                </a:lnTo>
                <a:lnTo>
                  <a:pt x="20664" y="16548"/>
                </a:lnTo>
                <a:lnTo>
                  <a:pt x="13427" y="16341"/>
                </a:lnTo>
                <a:lnTo>
                  <a:pt x="6539" y="15994"/>
                </a:lnTo>
                <a:lnTo>
                  <a:pt x="0" y="15506"/>
                </a:lnTo>
                <a:lnTo>
                  <a:pt x="0" y="26037"/>
                </a:lnTo>
                <a:lnTo>
                  <a:pt x="8862" y="25554"/>
                </a:lnTo>
                <a:lnTo>
                  <a:pt x="17170" y="25206"/>
                </a:lnTo>
                <a:lnTo>
                  <a:pt x="24924" y="24996"/>
                </a:lnTo>
                <a:lnTo>
                  <a:pt x="32124" y="24926"/>
                </a:lnTo>
                <a:lnTo>
                  <a:pt x="54284" y="24926"/>
                </a:lnTo>
                <a:lnTo>
                  <a:pt x="51518" y="40444"/>
                </a:lnTo>
                <a:lnTo>
                  <a:pt x="3321" y="40444"/>
                </a:lnTo>
                <a:lnTo>
                  <a:pt x="3803" y="47580"/>
                </a:lnTo>
                <a:lnTo>
                  <a:pt x="4151" y="54575"/>
                </a:lnTo>
                <a:lnTo>
                  <a:pt x="4361" y="61431"/>
                </a:lnTo>
                <a:lnTo>
                  <a:pt x="4432" y="68148"/>
                </a:lnTo>
                <a:lnTo>
                  <a:pt x="4432" y="101938"/>
                </a:lnTo>
                <a:lnTo>
                  <a:pt x="4361" y="109108"/>
                </a:lnTo>
                <a:lnTo>
                  <a:pt x="4151" y="116204"/>
                </a:lnTo>
                <a:lnTo>
                  <a:pt x="3803" y="123229"/>
                </a:lnTo>
                <a:lnTo>
                  <a:pt x="3321" y="130186"/>
                </a:lnTo>
                <a:lnTo>
                  <a:pt x="15506" y="130186"/>
                </a:lnTo>
                <a:lnTo>
                  <a:pt x="15506" y="48753"/>
                </a:lnTo>
                <a:lnTo>
                  <a:pt x="106370" y="48753"/>
                </a:lnTo>
                <a:lnTo>
                  <a:pt x="106370" y="113013"/>
                </a:lnTo>
                <a:lnTo>
                  <a:pt x="107103" y="116712"/>
                </a:lnTo>
                <a:lnTo>
                  <a:pt x="106181" y="118639"/>
                </a:lnTo>
                <a:lnTo>
                  <a:pt x="103593" y="118839"/>
                </a:lnTo>
                <a:lnTo>
                  <a:pt x="101005" y="119017"/>
                </a:lnTo>
                <a:lnTo>
                  <a:pt x="96951" y="119111"/>
                </a:lnTo>
                <a:lnTo>
                  <a:pt x="91408" y="119111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12129165" y="204950"/>
            <a:ext cx="78740" cy="73025"/>
          </a:xfrm>
          <a:custGeom>
            <a:avLst/>
            <a:gdLst/>
            <a:ahLst/>
            <a:cxnLst/>
            <a:rect l="l" t="t" r="r" b="b"/>
            <a:pathLst>
              <a:path w="78740" h="73025">
                <a:moveTo>
                  <a:pt x="4432" y="29358"/>
                </a:moveTo>
                <a:lnTo>
                  <a:pt x="9963" y="29003"/>
                </a:lnTo>
                <a:lnTo>
                  <a:pt x="16428" y="28802"/>
                </a:lnTo>
                <a:lnTo>
                  <a:pt x="23815" y="28802"/>
                </a:lnTo>
                <a:lnTo>
                  <a:pt x="33790" y="28802"/>
                </a:lnTo>
                <a:lnTo>
                  <a:pt x="33790" y="39889"/>
                </a:lnTo>
                <a:lnTo>
                  <a:pt x="17728" y="39889"/>
                </a:lnTo>
                <a:lnTo>
                  <a:pt x="11440" y="39889"/>
                </a:lnTo>
                <a:lnTo>
                  <a:pt x="5531" y="39522"/>
                </a:lnTo>
                <a:lnTo>
                  <a:pt x="0" y="38778"/>
                </a:lnTo>
                <a:lnTo>
                  <a:pt x="0" y="49308"/>
                </a:lnTo>
                <a:lnTo>
                  <a:pt x="4432" y="48942"/>
                </a:lnTo>
                <a:lnTo>
                  <a:pt x="10708" y="48753"/>
                </a:lnTo>
                <a:lnTo>
                  <a:pt x="18827" y="48753"/>
                </a:lnTo>
                <a:lnTo>
                  <a:pt x="33790" y="48753"/>
                </a:lnTo>
                <a:lnTo>
                  <a:pt x="33790" y="58173"/>
                </a:lnTo>
                <a:lnTo>
                  <a:pt x="33790" y="63716"/>
                </a:lnTo>
                <a:lnTo>
                  <a:pt x="33601" y="68502"/>
                </a:lnTo>
                <a:lnTo>
                  <a:pt x="33234" y="72580"/>
                </a:lnTo>
                <a:lnTo>
                  <a:pt x="45420" y="72580"/>
                </a:lnTo>
                <a:lnTo>
                  <a:pt x="45053" y="67770"/>
                </a:lnTo>
                <a:lnTo>
                  <a:pt x="44864" y="62971"/>
                </a:lnTo>
                <a:lnTo>
                  <a:pt x="44864" y="58173"/>
                </a:lnTo>
                <a:lnTo>
                  <a:pt x="44864" y="48753"/>
                </a:lnTo>
                <a:lnTo>
                  <a:pt x="60938" y="48753"/>
                </a:lnTo>
                <a:lnTo>
                  <a:pt x="68691" y="48753"/>
                </a:lnTo>
                <a:lnTo>
                  <a:pt x="74412" y="48942"/>
                </a:lnTo>
                <a:lnTo>
                  <a:pt x="78111" y="49308"/>
                </a:lnTo>
                <a:lnTo>
                  <a:pt x="78111" y="39333"/>
                </a:lnTo>
                <a:lnTo>
                  <a:pt x="74412" y="39711"/>
                </a:lnTo>
                <a:lnTo>
                  <a:pt x="68691" y="39889"/>
                </a:lnTo>
                <a:lnTo>
                  <a:pt x="60938" y="39889"/>
                </a:lnTo>
                <a:lnTo>
                  <a:pt x="44864" y="39889"/>
                </a:lnTo>
                <a:lnTo>
                  <a:pt x="44864" y="28802"/>
                </a:lnTo>
                <a:lnTo>
                  <a:pt x="57617" y="28802"/>
                </a:lnTo>
                <a:lnTo>
                  <a:pt x="63893" y="28802"/>
                </a:lnTo>
                <a:lnTo>
                  <a:pt x="69424" y="29003"/>
                </a:lnTo>
                <a:lnTo>
                  <a:pt x="74235" y="29358"/>
                </a:lnTo>
                <a:lnTo>
                  <a:pt x="74235" y="19938"/>
                </a:lnTo>
                <a:lnTo>
                  <a:pt x="69058" y="20316"/>
                </a:lnTo>
                <a:lnTo>
                  <a:pt x="64626" y="20494"/>
                </a:lnTo>
                <a:lnTo>
                  <a:pt x="60938" y="20494"/>
                </a:lnTo>
                <a:lnTo>
                  <a:pt x="54284" y="20494"/>
                </a:lnTo>
                <a:lnTo>
                  <a:pt x="56506" y="17551"/>
                </a:lnTo>
                <a:lnTo>
                  <a:pt x="58444" y="14596"/>
                </a:lnTo>
                <a:lnTo>
                  <a:pt x="60111" y="11629"/>
                </a:lnTo>
                <a:lnTo>
                  <a:pt x="61766" y="8686"/>
                </a:lnTo>
                <a:lnTo>
                  <a:pt x="64070" y="6654"/>
                </a:lnTo>
                <a:lnTo>
                  <a:pt x="67037" y="5543"/>
                </a:lnTo>
                <a:lnTo>
                  <a:pt x="62226" y="3699"/>
                </a:lnTo>
                <a:lnTo>
                  <a:pt x="57972" y="1855"/>
                </a:lnTo>
                <a:lnTo>
                  <a:pt x="54284" y="0"/>
                </a:lnTo>
                <a:lnTo>
                  <a:pt x="51696" y="4798"/>
                </a:lnTo>
                <a:lnTo>
                  <a:pt x="49663" y="8686"/>
                </a:lnTo>
                <a:lnTo>
                  <a:pt x="48197" y="11629"/>
                </a:lnTo>
                <a:lnTo>
                  <a:pt x="46720" y="14596"/>
                </a:lnTo>
                <a:lnTo>
                  <a:pt x="44864" y="17551"/>
                </a:lnTo>
                <a:lnTo>
                  <a:pt x="42654" y="20494"/>
                </a:lnTo>
                <a:lnTo>
                  <a:pt x="23815" y="20494"/>
                </a:lnTo>
                <a:lnTo>
                  <a:pt x="16062" y="20494"/>
                </a:lnTo>
                <a:lnTo>
                  <a:pt x="9597" y="20139"/>
                </a:lnTo>
                <a:lnTo>
                  <a:pt x="4432" y="19394"/>
                </a:lnTo>
                <a:lnTo>
                  <a:pt x="4432" y="2935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12141350" y="203839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4" h="20320">
                <a:moveTo>
                  <a:pt x="19383" y="13851"/>
                </a:moveTo>
                <a:lnTo>
                  <a:pt x="17172" y="10897"/>
                </a:lnTo>
                <a:lnTo>
                  <a:pt x="15234" y="8497"/>
                </a:lnTo>
                <a:lnTo>
                  <a:pt x="13568" y="6654"/>
                </a:lnTo>
                <a:lnTo>
                  <a:pt x="11913" y="4810"/>
                </a:lnTo>
                <a:lnTo>
                  <a:pt x="9975" y="2588"/>
                </a:lnTo>
                <a:lnTo>
                  <a:pt x="7753" y="0"/>
                </a:lnTo>
                <a:lnTo>
                  <a:pt x="4798" y="2588"/>
                </a:lnTo>
                <a:lnTo>
                  <a:pt x="2210" y="4432"/>
                </a:lnTo>
                <a:lnTo>
                  <a:pt x="0" y="5543"/>
                </a:lnTo>
                <a:lnTo>
                  <a:pt x="1843" y="7398"/>
                </a:lnTo>
                <a:lnTo>
                  <a:pt x="10518" y="19950"/>
                </a:lnTo>
                <a:lnTo>
                  <a:pt x="13473" y="17728"/>
                </a:lnTo>
                <a:lnTo>
                  <a:pt x="16428" y="15707"/>
                </a:lnTo>
                <a:lnTo>
                  <a:pt x="19383" y="13851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18659230" y="625111"/>
            <a:ext cx="212996" cy="99918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 txBox="1"/>
          <p:nvPr/>
        </p:nvSpPr>
        <p:spPr>
          <a:xfrm>
            <a:off x="18523836" y="592270"/>
            <a:ext cx="399415" cy="1562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50" spc="-60" b="1" i="1">
                <a:solidFill>
                  <a:srgbClr val="231F20"/>
                </a:solidFill>
                <a:latin typeface="Calibri"/>
                <a:cs typeface="Calibri"/>
              </a:rPr>
              <a:t>24</a:t>
            </a:r>
            <a:r>
              <a:rPr dirty="0" sz="850" spc="-105" b="1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850" spc="-10">
                <a:solidFill>
                  <a:srgbClr val="231F20"/>
                </a:solidFill>
                <a:latin typeface="宋体"/>
                <a:cs typeface="宋体"/>
              </a:rPr>
              <a:t>小</a:t>
            </a:r>
            <a:r>
              <a:rPr dirty="0" sz="850" spc="-15">
                <a:solidFill>
                  <a:srgbClr val="231F20"/>
                </a:solidFill>
                <a:latin typeface="宋体"/>
                <a:cs typeface="宋体"/>
              </a:rPr>
              <a:t>时</a:t>
            </a:r>
            <a:r>
              <a:rPr dirty="0" sz="850" spc="10" i="1">
                <a:solidFill>
                  <a:srgbClr val="231F20"/>
                </a:solidFill>
                <a:latin typeface="Century Gothic"/>
                <a:cs typeface="Century Gothic"/>
              </a:rPr>
              <a:t>*</a:t>
            </a:r>
            <a:endParaRPr sz="850">
              <a:latin typeface="Century Gothic"/>
              <a:cs typeface="Century Gothic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14469093" y="432768"/>
            <a:ext cx="593090" cy="1962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15">
                <a:solidFill>
                  <a:srgbClr val="231F20"/>
                </a:solidFill>
                <a:latin typeface="宋体"/>
                <a:cs typeface="宋体"/>
              </a:rPr>
              <a:t>安装电池</a:t>
            </a:r>
            <a:endParaRPr sz="1100">
              <a:latin typeface="宋体"/>
              <a:cs typeface="宋体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4775008" y="2694309"/>
            <a:ext cx="27368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手写笔</a:t>
            </a:r>
            <a:endParaRPr sz="650">
              <a:latin typeface="宋体"/>
              <a:cs typeface="宋体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4705385" y="2816911"/>
            <a:ext cx="330835" cy="26670"/>
          </a:xfrm>
          <a:custGeom>
            <a:avLst/>
            <a:gdLst/>
            <a:ahLst/>
            <a:cxnLst/>
            <a:rect l="l" t="t" r="r" b="b"/>
            <a:pathLst>
              <a:path w="330835" h="26669">
                <a:moveTo>
                  <a:pt x="330588" y="0"/>
                </a:moveTo>
                <a:lnTo>
                  <a:pt x="26474" y="0"/>
                </a:lnTo>
                <a:lnTo>
                  <a:pt x="0" y="26450"/>
                </a:lnTo>
              </a:path>
            </a:pathLst>
          </a:custGeom>
          <a:ln w="590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4589367" y="1323212"/>
            <a:ext cx="597535" cy="26670"/>
          </a:xfrm>
          <a:custGeom>
            <a:avLst/>
            <a:gdLst/>
            <a:ahLst/>
            <a:cxnLst/>
            <a:rect l="l" t="t" r="r" b="b"/>
            <a:pathLst>
              <a:path w="597535" h="26669">
                <a:moveTo>
                  <a:pt x="597390" y="0"/>
                </a:moveTo>
                <a:lnTo>
                  <a:pt x="26462" y="0"/>
                </a:lnTo>
                <a:lnTo>
                  <a:pt x="0" y="26462"/>
                </a:lnTo>
              </a:path>
            </a:pathLst>
          </a:custGeom>
          <a:ln w="590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4538293" y="1166648"/>
            <a:ext cx="1005205" cy="38100"/>
          </a:xfrm>
          <a:custGeom>
            <a:avLst/>
            <a:gdLst/>
            <a:ahLst/>
            <a:cxnLst/>
            <a:rect l="l" t="t" r="r" b="b"/>
            <a:pathLst>
              <a:path w="1005204" h="38100">
                <a:moveTo>
                  <a:pt x="1004708" y="38021"/>
                </a:moveTo>
                <a:lnTo>
                  <a:pt x="38009" y="38021"/>
                </a:lnTo>
                <a:lnTo>
                  <a:pt x="0" y="0"/>
                </a:lnTo>
              </a:path>
            </a:pathLst>
          </a:custGeom>
          <a:ln w="590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 txBox="1"/>
          <p:nvPr/>
        </p:nvSpPr>
        <p:spPr>
          <a:xfrm>
            <a:off x="4092154" y="511669"/>
            <a:ext cx="27368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显示屏</a:t>
            </a:r>
            <a:endParaRPr sz="650">
              <a:latin typeface="宋体"/>
              <a:cs typeface="宋体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4099094" y="633555"/>
            <a:ext cx="468630" cy="123189"/>
          </a:xfrm>
          <a:custGeom>
            <a:avLst/>
            <a:gdLst/>
            <a:ahLst/>
            <a:cxnLst/>
            <a:rect l="l" t="t" r="r" b="b"/>
            <a:pathLst>
              <a:path w="468629" h="123190">
                <a:moveTo>
                  <a:pt x="0" y="0"/>
                </a:moveTo>
                <a:lnTo>
                  <a:pt x="345563" y="0"/>
                </a:lnTo>
                <a:lnTo>
                  <a:pt x="468327" y="122763"/>
                </a:lnTo>
              </a:path>
            </a:pathLst>
          </a:custGeom>
          <a:ln w="590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3567909" y="766074"/>
            <a:ext cx="739140" cy="123189"/>
          </a:xfrm>
          <a:custGeom>
            <a:avLst/>
            <a:gdLst/>
            <a:ahLst/>
            <a:cxnLst/>
            <a:rect l="l" t="t" r="r" b="b"/>
            <a:pathLst>
              <a:path w="739139" h="123190">
                <a:moveTo>
                  <a:pt x="0" y="0"/>
                </a:moveTo>
                <a:lnTo>
                  <a:pt x="616135" y="0"/>
                </a:lnTo>
                <a:lnTo>
                  <a:pt x="739112" y="122964"/>
                </a:lnTo>
              </a:path>
            </a:pathLst>
          </a:custGeom>
          <a:ln w="590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 txBox="1"/>
          <p:nvPr/>
        </p:nvSpPr>
        <p:spPr>
          <a:xfrm>
            <a:off x="3202699" y="923528"/>
            <a:ext cx="19113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键盘</a:t>
            </a:r>
            <a:endParaRPr sz="650">
              <a:latin typeface="宋体"/>
              <a:cs typeface="宋体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3215469" y="1043452"/>
            <a:ext cx="616585" cy="20320"/>
          </a:xfrm>
          <a:custGeom>
            <a:avLst/>
            <a:gdLst/>
            <a:ahLst/>
            <a:cxnLst/>
            <a:rect l="l" t="t" r="r" b="b"/>
            <a:pathLst>
              <a:path w="616585" h="20319">
                <a:moveTo>
                  <a:pt x="0" y="0"/>
                </a:moveTo>
                <a:lnTo>
                  <a:pt x="595984" y="0"/>
                </a:lnTo>
                <a:lnTo>
                  <a:pt x="616171" y="20186"/>
                </a:lnTo>
              </a:path>
            </a:pathLst>
          </a:custGeom>
          <a:ln w="590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 txBox="1"/>
          <p:nvPr/>
        </p:nvSpPr>
        <p:spPr>
          <a:xfrm>
            <a:off x="3435980" y="615069"/>
            <a:ext cx="776605" cy="303530"/>
          </a:xfrm>
          <a:prstGeom prst="rect">
            <a:avLst/>
          </a:prstGeom>
        </p:spPr>
        <p:txBody>
          <a:bodyPr wrap="square" lIns="0" tIns="52704" rIns="0" bIns="0" rtlCol="0" vert="horz">
            <a:spAutoFit/>
          </a:bodyPr>
          <a:lstStyle/>
          <a:p>
            <a:pPr algn="ctr" marR="20320">
              <a:lnSpc>
                <a:spcPct val="100000"/>
              </a:lnSpc>
              <a:spcBef>
                <a:spcPts val="414"/>
              </a:spcBef>
            </a:pPr>
            <a:r>
              <a:rPr dirty="0" sz="650" spc="5">
                <a:solidFill>
                  <a:srgbClr val="231F20"/>
                </a:solidFill>
                <a:latin typeface="Calibri"/>
                <a:cs typeface="Calibri"/>
              </a:rPr>
              <a:t>LED</a:t>
            </a:r>
            <a:r>
              <a:rPr dirty="0" sz="650" spc="-2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指示灯条</a:t>
            </a:r>
            <a:endParaRPr sz="650">
              <a:latin typeface="宋体"/>
              <a:cs typeface="宋体"/>
            </a:endParaRPr>
          </a:p>
          <a:p>
            <a:pPr algn="ctr">
              <a:lnSpc>
                <a:spcPct val="100000"/>
              </a:lnSpc>
              <a:spcBef>
                <a:spcPts val="310"/>
              </a:spcBef>
              <a:tabLst>
                <a:tab pos="750570" algn="l"/>
              </a:tabLst>
            </a:pPr>
            <a:r>
              <a:rPr dirty="0" u="sng" sz="65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宋体"/>
                <a:cs typeface="宋体"/>
              </a:rPr>
              <a:t>扫描按钮</a:t>
            </a:r>
            <a:r>
              <a:rPr dirty="0" u="sng" sz="65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宋体"/>
                <a:cs typeface="宋体"/>
              </a:rPr>
              <a:t>	</a:t>
            </a:r>
            <a:endParaRPr sz="650">
              <a:latin typeface="宋体"/>
              <a:cs typeface="宋体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205785" y="186514"/>
            <a:ext cx="1551557" cy="572485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 txBox="1"/>
          <p:nvPr/>
        </p:nvSpPr>
        <p:spPr>
          <a:xfrm>
            <a:off x="3851373" y="1903791"/>
            <a:ext cx="19113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挂绳</a:t>
            </a:r>
            <a:endParaRPr sz="650">
              <a:latin typeface="宋体"/>
              <a:cs typeface="宋体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3412384" y="2015932"/>
            <a:ext cx="616585" cy="220979"/>
          </a:xfrm>
          <a:custGeom>
            <a:avLst/>
            <a:gdLst/>
            <a:ahLst/>
            <a:cxnLst/>
            <a:rect l="l" t="t" r="r" b="b"/>
            <a:pathLst>
              <a:path w="616585" h="220980">
                <a:moveTo>
                  <a:pt x="616407" y="0"/>
                </a:moveTo>
                <a:lnTo>
                  <a:pt x="220424" y="0"/>
                </a:lnTo>
                <a:lnTo>
                  <a:pt x="0" y="220424"/>
                </a:lnTo>
              </a:path>
            </a:pathLst>
          </a:custGeom>
          <a:ln w="590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 txBox="1"/>
          <p:nvPr/>
        </p:nvSpPr>
        <p:spPr>
          <a:xfrm>
            <a:off x="5017895" y="3476580"/>
            <a:ext cx="27368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触发器</a:t>
            </a:r>
            <a:endParaRPr sz="650">
              <a:latin typeface="宋体"/>
              <a:cs typeface="宋体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3778639" y="4120490"/>
            <a:ext cx="27368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扬声器</a:t>
            </a:r>
            <a:endParaRPr sz="650">
              <a:latin typeface="宋体"/>
              <a:cs typeface="宋体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3778639" y="4338325"/>
            <a:ext cx="35687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耳机插孔</a:t>
            </a:r>
            <a:endParaRPr sz="650">
              <a:latin typeface="宋体"/>
              <a:cs typeface="宋体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4748569" y="3595430"/>
            <a:ext cx="544830" cy="120014"/>
          </a:xfrm>
          <a:custGeom>
            <a:avLst/>
            <a:gdLst/>
            <a:ahLst/>
            <a:cxnLst/>
            <a:rect l="l" t="t" r="r" b="b"/>
            <a:pathLst>
              <a:path w="544829" h="120014">
                <a:moveTo>
                  <a:pt x="544583" y="0"/>
                </a:moveTo>
                <a:lnTo>
                  <a:pt x="119549" y="0"/>
                </a:lnTo>
                <a:lnTo>
                  <a:pt x="0" y="119537"/>
                </a:lnTo>
              </a:path>
            </a:pathLst>
          </a:custGeom>
          <a:ln w="590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3784154" y="4235118"/>
            <a:ext cx="953135" cy="215900"/>
          </a:xfrm>
          <a:custGeom>
            <a:avLst/>
            <a:gdLst/>
            <a:ahLst/>
            <a:cxnLst/>
            <a:rect l="l" t="t" r="r" b="b"/>
            <a:pathLst>
              <a:path w="953135" h="215900">
                <a:moveTo>
                  <a:pt x="0" y="215353"/>
                </a:moveTo>
                <a:lnTo>
                  <a:pt x="737315" y="215353"/>
                </a:lnTo>
                <a:lnTo>
                  <a:pt x="952693" y="0"/>
                </a:lnTo>
              </a:path>
            </a:pathLst>
          </a:custGeom>
          <a:ln w="590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3788372" y="4002265"/>
            <a:ext cx="788670" cy="226695"/>
          </a:xfrm>
          <a:custGeom>
            <a:avLst/>
            <a:gdLst/>
            <a:ahLst/>
            <a:cxnLst/>
            <a:rect l="l" t="t" r="r" b="b"/>
            <a:pathLst>
              <a:path w="788670" h="226695">
                <a:moveTo>
                  <a:pt x="0" y="226392"/>
                </a:moveTo>
                <a:lnTo>
                  <a:pt x="561721" y="226392"/>
                </a:lnTo>
                <a:lnTo>
                  <a:pt x="788149" y="0"/>
                </a:lnTo>
              </a:path>
            </a:pathLst>
          </a:custGeom>
          <a:ln w="590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 txBox="1"/>
          <p:nvPr/>
        </p:nvSpPr>
        <p:spPr>
          <a:xfrm>
            <a:off x="5017895" y="3598531"/>
            <a:ext cx="27368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扬声器</a:t>
            </a:r>
            <a:endParaRPr sz="650">
              <a:latin typeface="宋体"/>
              <a:cs typeface="宋体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4866926" y="3706476"/>
            <a:ext cx="418465" cy="84455"/>
          </a:xfrm>
          <a:custGeom>
            <a:avLst/>
            <a:gdLst/>
            <a:ahLst/>
            <a:cxnLst/>
            <a:rect l="l" t="t" r="r" b="b"/>
            <a:pathLst>
              <a:path w="418464" h="84454">
                <a:moveTo>
                  <a:pt x="418061" y="0"/>
                </a:moveTo>
                <a:lnTo>
                  <a:pt x="81562" y="0"/>
                </a:lnTo>
                <a:lnTo>
                  <a:pt x="0" y="84080"/>
                </a:lnTo>
              </a:path>
            </a:pathLst>
          </a:custGeom>
          <a:ln w="590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 txBox="1"/>
          <p:nvPr/>
        </p:nvSpPr>
        <p:spPr>
          <a:xfrm>
            <a:off x="3119193" y="365645"/>
            <a:ext cx="623570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15" b="1">
                <a:solidFill>
                  <a:srgbClr val="231F20"/>
                </a:solidFill>
                <a:latin typeface="Arial"/>
                <a:cs typeface="Arial"/>
              </a:rPr>
              <a:t>MC32N0-G</a:t>
            </a:r>
            <a:endParaRPr sz="900">
              <a:latin typeface="Arial"/>
              <a:cs typeface="Arial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4921693" y="1083839"/>
            <a:ext cx="628650" cy="242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89230">
              <a:lnSpc>
                <a:spcPct val="109400"/>
              </a:lnSpc>
              <a:spcBef>
                <a:spcPts val="100"/>
              </a:spcBef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扫描指示器 </a:t>
            </a: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触发器</a:t>
            </a:r>
            <a:endParaRPr sz="650">
              <a:latin typeface="宋体"/>
              <a:cs typeface="宋体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8866413" y="1311970"/>
            <a:ext cx="35687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扫描按钮</a:t>
            </a:r>
            <a:endParaRPr sz="650">
              <a:latin typeface="宋体"/>
              <a:cs typeface="宋体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8419984" y="1322704"/>
            <a:ext cx="790575" cy="112395"/>
          </a:xfrm>
          <a:custGeom>
            <a:avLst/>
            <a:gdLst/>
            <a:ahLst/>
            <a:cxnLst/>
            <a:rect l="l" t="t" r="r" b="b"/>
            <a:pathLst>
              <a:path w="790575" h="112394">
                <a:moveTo>
                  <a:pt x="0" y="0"/>
                </a:moveTo>
                <a:lnTo>
                  <a:pt x="111133" y="111807"/>
                </a:lnTo>
                <a:lnTo>
                  <a:pt x="790111" y="111807"/>
                </a:lnTo>
              </a:path>
            </a:pathLst>
          </a:custGeom>
          <a:ln w="590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7582106" y="703304"/>
            <a:ext cx="877569" cy="34290"/>
          </a:xfrm>
          <a:custGeom>
            <a:avLst/>
            <a:gdLst/>
            <a:ahLst/>
            <a:cxnLst/>
            <a:rect l="l" t="t" r="r" b="b"/>
            <a:pathLst>
              <a:path w="877570" h="34290">
                <a:moveTo>
                  <a:pt x="0" y="0"/>
                </a:moveTo>
                <a:lnTo>
                  <a:pt x="843072" y="0"/>
                </a:lnTo>
                <a:lnTo>
                  <a:pt x="877205" y="34133"/>
                </a:lnTo>
              </a:path>
            </a:pathLst>
          </a:custGeom>
          <a:ln w="590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8020731" y="514038"/>
            <a:ext cx="890269" cy="170180"/>
          </a:xfrm>
          <a:custGeom>
            <a:avLst/>
            <a:gdLst/>
            <a:ahLst/>
            <a:cxnLst/>
            <a:rect l="l" t="t" r="r" b="b"/>
            <a:pathLst>
              <a:path w="890270" h="170179">
                <a:moveTo>
                  <a:pt x="0" y="0"/>
                </a:moveTo>
                <a:lnTo>
                  <a:pt x="719894" y="0"/>
                </a:lnTo>
                <a:lnTo>
                  <a:pt x="889898" y="170004"/>
                </a:lnTo>
              </a:path>
            </a:pathLst>
          </a:custGeom>
          <a:ln w="590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7097302" y="871932"/>
            <a:ext cx="834390" cy="100330"/>
          </a:xfrm>
          <a:custGeom>
            <a:avLst/>
            <a:gdLst/>
            <a:ahLst/>
            <a:cxnLst/>
            <a:rect l="l" t="t" r="r" b="b"/>
            <a:pathLst>
              <a:path w="834390" h="100330">
                <a:moveTo>
                  <a:pt x="0" y="0"/>
                </a:moveTo>
                <a:lnTo>
                  <a:pt x="734455" y="0"/>
                </a:lnTo>
                <a:lnTo>
                  <a:pt x="834231" y="99764"/>
                </a:lnTo>
              </a:path>
            </a:pathLst>
          </a:custGeom>
          <a:ln w="590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6955850" y="1005531"/>
            <a:ext cx="1052830" cy="34290"/>
          </a:xfrm>
          <a:custGeom>
            <a:avLst/>
            <a:gdLst/>
            <a:ahLst/>
            <a:cxnLst/>
            <a:rect l="l" t="t" r="r" b="b"/>
            <a:pathLst>
              <a:path w="1052829" h="34290">
                <a:moveTo>
                  <a:pt x="0" y="0"/>
                </a:moveTo>
                <a:lnTo>
                  <a:pt x="1018075" y="0"/>
                </a:lnTo>
                <a:lnTo>
                  <a:pt x="1052209" y="34133"/>
                </a:lnTo>
              </a:path>
            </a:pathLst>
          </a:custGeom>
          <a:ln w="590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6474815" y="1202714"/>
            <a:ext cx="920750" cy="26034"/>
          </a:xfrm>
          <a:custGeom>
            <a:avLst/>
            <a:gdLst/>
            <a:ahLst/>
            <a:cxnLst/>
            <a:rect l="l" t="t" r="r" b="b"/>
            <a:pathLst>
              <a:path w="920750" h="26034">
                <a:moveTo>
                  <a:pt x="0" y="0"/>
                </a:moveTo>
                <a:lnTo>
                  <a:pt x="894650" y="0"/>
                </a:lnTo>
                <a:lnTo>
                  <a:pt x="920675" y="26025"/>
                </a:lnTo>
              </a:path>
            </a:pathLst>
          </a:custGeom>
          <a:ln w="590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6414571" y="1502990"/>
            <a:ext cx="787400" cy="96520"/>
          </a:xfrm>
          <a:custGeom>
            <a:avLst/>
            <a:gdLst/>
            <a:ahLst/>
            <a:cxnLst/>
            <a:rect l="l" t="t" r="r" b="b"/>
            <a:pathLst>
              <a:path w="787400" h="96519">
                <a:moveTo>
                  <a:pt x="0" y="0"/>
                </a:moveTo>
                <a:lnTo>
                  <a:pt x="691127" y="0"/>
                </a:lnTo>
                <a:lnTo>
                  <a:pt x="787097" y="95982"/>
                </a:lnTo>
              </a:path>
            </a:pathLst>
          </a:custGeom>
          <a:ln w="590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6414571" y="1590513"/>
            <a:ext cx="690880" cy="26034"/>
          </a:xfrm>
          <a:custGeom>
            <a:avLst/>
            <a:gdLst/>
            <a:ahLst/>
            <a:cxnLst/>
            <a:rect l="l" t="t" r="r" b="b"/>
            <a:pathLst>
              <a:path w="690879" h="26034">
                <a:moveTo>
                  <a:pt x="0" y="0"/>
                </a:moveTo>
                <a:lnTo>
                  <a:pt x="664640" y="0"/>
                </a:lnTo>
                <a:lnTo>
                  <a:pt x="690678" y="26025"/>
                </a:lnTo>
              </a:path>
            </a:pathLst>
          </a:custGeom>
          <a:ln w="590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8419984" y="1320338"/>
            <a:ext cx="790575" cy="112395"/>
          </a:xfrm>
          <a:custGeom>
            <a:avLst/>
            <a:gdLst/>
            <a:ahLst/>
            <a:cxnLst/>
            <a:rect l="l" t="t" r="r" b="b"/>
            <a:pathLst>
              <a:path w="790575" h="112394">
                <a:moveTo>
                  <a:pt x="0" y="0"/>
                </a:moveTo>
                <a:lnTo>
                  <a:pt x="111133" y="111807"/>
                </a:lnTo>
                <a:lnTo>
                  <a:pt x="790111" y="111807"/>
                </a:lnTo>
              </a:path>
            </a:pathLst>
          </a:custGeom>
          <a:ln w="590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 txBox="1"/>
          <p:nvPr/>
        </p:nvSpPr>
        <p:spPr>
          <a:xfrm>
            <a:off x="7569337" y="590611"/>
            <a:ext cx="27368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显示屏</a:t>
            </a:r>
            <a:endParaRPr sz="650">
              <a:latin typeface="宋体"/>
              <a:cs typeface="宋体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7582106" y="700938"/>
            <a:ext cx="741045" cy="34290"/>
          </a:xfrm>
          <a:custGeom>
            <a:avLst/>
            <a:gdLst/>
            <a:ahLst/>
            <a:cxnLst/>
            <a:rect l="l" t="t" r="r" b="b"/>
            <a:pathLst>
              <a:path w="741045" h="34290">
                <a:moveTo>
                  <a:pt x="0" y="0"/>
                </a:moveTo>
                <a:lnTo>
                  <a:pt x="706810" y="0"/>
                </a:lnTo>
                <a:lnTo>
                  <a:pt x="740944" y="34145"/>
                </a:lnTo>
              </a:path>
            </a:pathLst>
          </a:custGeom>
          <a:ln w="590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 txBox="1"/>
          <p:nvPr/>
        </p:nvSpPr>
        <p:spPr>
          <a:xfrm>
            <a:off x="8007961" y="401345"/>
            <a:ext cx="27368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接收器</a:t>
            </a:r>
            <a:endParaRPr sz="650">
              <a:latin typeface="宋体"/>
              <a:cs typeface="宋体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8020731" y="511672"/>
            <a:ext cx="890269" cy="170180"/>
          </a:xfrm>
          <a:custGeom>
            <a:avLst/>
            <a:gdLst/>
            <a:ahLst/>
            <a:cxnLst/>
            <a:rect l="l" t="t" r="r" b="b"/>
            <a:pathLst>
              <a:path w="890270" h="170179">
                <a:moveTo>
                  <a:pt x="0" y="0"/>
                </a:moveTo>
                <a:lnTo>
                  <a:pt x="719894" y="0"/>
                </a:lnTo>
                <a:lnTo>
                  <a:pt x="889910" y="170016"/>
                </a:lnTo>
              </a:path>
            </a:pathLst>
          </a:custGeom>
          <a:ln w="590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7097302" y="869566"/>
            <a:ext cx="1009650" cy="100330"/>
          </a:xfrm>
          <a:custGeom>
            <a:avLst/>
            <a:gdLst/>
            <a:ahLst/>
            <a:cxnLst/>
            <a:rect l="l" t="t" r="r" b="b"/>
            <a:pathLst>
              <a:path w="1009650" h="100330">
                <a:moveTo>
                  <a:pt x="0" y="0"/>
                </a:moveTo>
                <a:lnTo>
                  <a:pt x="909778" y="0"/>
                </a:lnTo>
                <a:lnTo>
                  <a:pt x="1009542" y="99764"/>
                </a:lnTo>
              </a:path>
            </a:pathLst>
          </a:custGeom>
          <a:ln w="590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 txBox="1"/>
          <p:nvPr/>
        </p:nvSpPr>
        <p:spPr>
          <a:xfrm>
            <a:off x="6944488" y="721308"/>
            <a:ext cx="1043940" cy="295910"/>
          </a:xfrm>
          <a:prstGeom prst="rect">
            <a:avLst/>
          </a:prstGeom>
        </p:spPr>
        <p:txBody>
          <a:bodyPr wrap="square" lIns="0" tIns="48894" rIns="0" bIns="0" rtlCol="0" vert="horz">
            <a:spAutoFit/>
          </a:bodyPr>
          <a:lstStyle/>
          <a:p>
            <a:pPr marL="152400">
              <a:lnSpc>
                <a:spcPct val="100000"/>
              </a:lnSpc>
              <a:spcBef>
                <a:spcPts val="384"/>
              </a:spcBef>
            </a:pPr>
            <a:r>
              <a:rPr dirty="0" sz="650" spc="5">
                <a:solidFill>
                  <a:srgbClr val="231F20"/>
                </a:solidFill>
                <a:latin typeface="Calibri"/>
                <a:cs typeface="Calibri"/>
              </a:rPr>
              <a:t>LED</a:t>
            </a:r>
            <a:r>
              <a:rPr dirty="0" sz="650" spc="-1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指示灯条</a:t>
            </a:r>
            <a:endParaRPr sz="65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284"/>
              </a:spcBef>
              <a:tabLst>
                <a:tab pos="1030605" algn="l"/>
              </a:tabLst>
            </a:pPr>
            <a:r>
              <a:rPr dirty="0" u="sng" sz="65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宋体"/>
                <a:cs typeface="宋体"/>
              </a:rPr>
              <a:t>扫描按钮</a:t>
            </a:r>
            <a:r>
              <a:rPr dirty="0" u="sng" sz="65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宋体"/>
                <a:cs typeface="宋体"/>
              </a:rPr>
              <a:t>	</a:t>
            </a:r>
            <a:endParaRPr sz="650">
              <a:latin typeface="宋体"/>
              <a:cs typeface="宋体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6659119" y="1090009"/>
            <a:ext cx="72453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1200" algn="l"/>
              </a:tabLst>
            </a:pPr>
            <a:r>
              <a:rPr dirty="0" u="sng" sz="650" spc="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65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宋体"/>
                <a:cs typeface="宋体"/>
              </a:rPr>
              <a:t>键盘</a:t>
            </a:r>
            <a:r>
              <a:rPr dirty="0" u="sng" sz="65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宋体"/>
                <a:cs typeface="宋体"/>
              </a:rPr>
              <a:t>	</a:t>
            </a:r>
            <a:endParaRPr sz="650">
              <a:latin typeface="宋体"/>
              <a:cs typeface="宋体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6415979" y="1469460"/>
            <a:ext cx="787400" cy="127635"/>
          </a:xfrm>
          <a:custGeom>
            <a:avLst/>
            <a:gdLst/>
            <a:ahLst/>
            <a:cxnLst/>
            <a:rect l="l" t="t" r="r" b="b"/>
            <a:pathLst>
              <a:path w="787400" h="127634">
                <a:moveTo>
                  <a:pt x="0" y="0"/>
                </a:moveTo>
                <a:lnTo>
                  <a:pt x="691127" y="0"/>
                </a:lnTo>
                <a:lnTo>
                  <a:pt x="787085" y="127148"/>
                </a:lnTo>
              </a:path>
            </a:pathLst>
          </a:custGeom>
          <a:ln w="590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 txBox="1"/>
          <p:nvPr/>
        </p:nvSpPr>
        <p:spPr>
          <a:xfrm>
            <a:off x="6401802" y="1347598"/>
            <a:ext cx="690245" cy="25146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204"/>
              </a:spcBef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功率</a:t>
            </a:r>
            <a:endParaRPr sz="65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676910" algn="l"/>
              </a:tabLst>
            </a:pPr>
            <a:r>
              <a:rPr dirty="0" u="sng" sz="65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宋体"/>
                <a:cs typeface="宋体"/>
              </a:rPr>
              <a:t>麦克风</a:t>
            </a:r>
            <a:r>
              <a:rPr dirty="0" u="sng" sz="65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宋体"/>
                <a:cs typeface="宋体"/>
              </a:rPr>
              <a:t>	</a:t>
            </a:r>
            <a:endParaRPr sz="650">
              <a:latin typeface="宋体"/>
              <a:cs typeface="宋体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5507890" y="2641174"/>
            <a:ext cx="787400" cy="96520"/>
          </a:xfrm>
          <a:custGeom>
            <a:avLst/>
            <a:gdLst/>
            <a:ahLst/>
            <a:cxnLst/>
            <a:rect l="l" t="t" r="r" b="b"/>
            <a:pathLst>
              <a:path w="787400" h="96519">
                <a:moveTo>
                  <a:pt x="0" y="0"/>
                </a:moveTo>
                <a:lnTo>
                  <a:pt x="691127" y="0"/>
                </a:lnTo>
                <a:lnTo>
                  <a:pt x="787085" y="95958"/>
                </a:lnTo>
              </a:path>
            </a:pathLst>
          </a:custGeom>
          <a:ln w="590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6533243" y="2960160"/>
            <a:ext cx="968375" cy="120014"/>
          </a:xfrm>
          <a:custGeom>
            <a:avLst/>
            <a:gdLst/>
            <a:ahLst/>
            <a:cxnLst/>
            <a:rect l="l" t="t" r="r" b="b"/>
            <a:pathLst>
              <a:path w="968375" h="120014">
                <a:moveTo>
                  <a:pt x="967809" y="0"/>
                </a:moveTo>
                <a:lnTo>
                  <a:pt x="119537" y="0"/>
                </a:lnTo>
                <a:lnTo>
                  <a:pt x="0" y="119537"/>
                </a:lnTo>
              </a:path>
            </a:pathLst>
          </a:custGeom>
          <a:ln w="590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6714464" y="3211313"/>
            <a:ext cx="786765" cy="120014"/>
          </a:xfrm>
          <a:custGeom>
            <a:avLst/>
            <a:gdLst/>
            <a:ahLst/>
            <a:cxnLst/>
            <a:rect l="l" t="t" r="r" b="b"/>
            <a:pathLst>
              <a:path w="786765" h="120014">
                <a:moveTo>
                  <a:pt x="786589" y="0"/>
                </a:moveTo>
                <a:lnTo>
                  <a:pt x="119537" y="0"/>
                </a:lnTo>
                <a:lnTo>
                  <a:pt x="0" y="119537"/>
                </a:lnTo>
              </a:path>
            </a:pathLst>
          </a:custGeom>
          <a:ln w="590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6537180" y="3772715"/>
            <a:ext cx="963930" cy="120014"/>
          </a:xfrm>
          <a:custGeom>
            <a:avLst/>
            <a:gdLst/>
            <a:ahLst/>
            <a:cxnLst/>
            <a:rect l="l" t="t" r="r" b="b"/>
            <a:pathLst>
              <a:path w="963929" h="120014">
                <a:moveTo>
                  <a:pt x="963873" y="0"/>
                </a:moveTo>
                <a:lnTo>
                  <a:pt x="119537" y="0"/>
                </a:lnTo>
                <a:lnTo>
                  <a:pt x="0" y="119537"/>
                </a:lnTo>
              </a:path>
            </a:pathLst>
          </a:custGeom>
          <a:ln w="590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 txBox="1"/>
          <p:nvPr/>
        </p:nvSpPr>
        <p:spPr>
          <a:xfrm>
            <a:off x="5399092" y="3687105"/>
            <a:ext cx="43942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电池释放钮</a:t>
            </a:r>
            <a:endParaRPr sz="650">
              <a:latin typeface="宋体"/>
              <a:cs typeface="宋体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5411861" y="3809776"/>
            <a:ext cx="787400" cy="96520"/>
          </a:xfrm>
          <a:custGeom>
            <a:avLst/>
            <a:gdLst/>
            <a:ahLst/>
            <a:cxnLst/>
            <a:rect l="l" t="t" r="r" b="b"/>
            <a:pathLst>
              <a:path w="787400" h="96520">
                <a:moveTo>
                  <a:pt x="0" y="0"/>
                </a:moveTo>
                <a:lnTo>
                  <a:pt x="691127" y="0"/>
                </a:lnTo>
                <a:lnTo>
                  <a:pt x="787085" y="95958"/>
                </a:lnTo>
              </a:path>
            </a:pathLst>
          </a:custGeom>
          <a:ln w="590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 txBox="1"/>
          <p:nvPr/>
        </p:nvSpPr>
        <p:spPr>
          <a:xfrm>
            <a:off x="2949902" y="3515730"/>
            <a:ext cx="43942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电池释放钮</a:t>
            </a:r>
            <a:endParaRPr sz="650">
              <a:latin typeface="宋体"/>
              <a:cs typeface="宋体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2958614" y="3626582"/>
            <a:ext cx="1089660" cy="96520"/>
          </a:xfrm>
          <a:custGeom>
            <a:avLst/>
            <a:gdLst/>
            <a:ahLst/>
            <a:cxnLst/>
            <a:rect l="l" t="t" r="r" b="b"/>
            <a:pathLst>
              <a:path w="1089660" h="96520">
                <a:moveTo>
                  <a:pt x="0" y="0"/>
                </a:moveTo>
                <a:lnTo>
                  <a:pt x="993315" y="0"/>
                </a:lnTo>
                <a:lnTo>
                  <a:pt x="1089273" y="95958"/>
                </a:lnTo>
              </a:path>
            </a:pathLst>
          </a:custGeom>
          <a:ln w="590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 txBox="1"/>
          <p:nvPr/>
        </p:nvSpPr>
        <p:spPr>
          <a:xfrm>
            <a:off x="5267605" y="3146386"/>
            <a:ext cx="35687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扫描按钮</a:t>
            </a:r>
            <a:endParaRPr sz="650">
              <a:latin typeface="宋体"/>
              <a:cs typeface="宋体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5280375" y="3257238"/>
            <a:ext cx="787400" cy="96520"/>
          </a:xfrm>
          <a:custGeom>
            <a:avLst/>
            <a:gdLst/>
            <a:ahLst/>
            <a:cxnLst/>
            <a:rect l="l" t="t" r="r" b="b"/>
            <a:pathLst>
              <a:path w="787400" h="96520">
                <a:moveTo>
                  <a:pt x="0" y="0"/>
                </a:moveTo>
                <a:lnTo>
                  <a:pt x="691127" y="0"/>
                </a:lnTo>
                <a:lnTo>
                  <a:pt x="787085" y="95958"/>
                </a:lnTo>
              </a:path>
            </a:pathLst>
          </a:custGeom>
          <a:ln w="590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 txBox="1"/>
          <p:nvPr/>
        </p:nvSpPr>
        <p:spPr>
          <a:xfrm>
            <a:off x="9802624" y="2323327"/>
            <a:ext cx="27368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扬声器</a:t>
            </a:r>
            <a:endParaRPr sz="650">
              <a:latin typeface="宋体"/>
              <a:cs typeface="宋体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9111537" y="2444071"/>
            <a:ext cx="952500" cy="120014"/>
          </a:xfrm>
          <a:custGeom>
            <a:avLst/>
            <a:gdLst/>
            <a:ahLst/>
            <a:cxnLst/>
            <a:rect l="l" t="t" r="r" b="b"/>
            <a:pathLst>
              <a:path w="952500" h="120014">
                <a:moveTo>
                  <a:pt x="952054" y="0"/>
                </a:moveTo>
                <a:lnTo>
                  <a:pt x="119537" y="0"/>
                </a:lnTo>
                <a:lnTo>
                  <a:pt x="0" y="119537"/>
                </a:lnTo>
              </a:path>
            </a:pathLst>
          </a:custGeom>
          <a:ln w="590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 txBox="1"/>
          <p:nvPr/>
        </p:nvSpPr>
        <p:spPr>
          <a:xfrm>
            <a:off x="9802629" y="2937142"/>
            <a:ext cx="27368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手写笔</a:t>
            </a:r>
            <a:endParaRPr sz="650">
              <a:latin typeface="宋体"/>
              <a:cs typeface="宋体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9200179" y="3059640"/>
            <a:ext cx="863600" cy="120014"/>
          </a:xfrm>
          <a:custGeom>
            <a:avLst/>
            <a:gdLst/>
            <a:ahLst/>
            <a:cxnLst/>
            <a:rect l="l" t="t" r="r" b="b"/>
            <a:pathLst>
              <a:path w="863600" h="120014">
                <a:moveTo>
                  <a:pt x="863412" y="0"/>
                </a:moveTo>
                <a:lnTo>
                  <a:pt x="119549" y="0"/>
                </a:lnTo>
                <a:lnTo>
                  <a:pt x="0" y="119537"/>
                </a:lnTo>
              </a:path>
            </a:pathLst>
          </a:custGeom>
          <a:ln w="590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 txBox="1"/>
          <p:nvPr/>
        </p:nvSpPr>
        <p:spPr>
          <a:xfrm>
            <a:off x="9802624" y="3607361"/>
            <a:ext cx="27368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手提带</a:t>
            </a:r>
            <a:endParaRPr sz="650">
              <a:latin typeface="宋体"/>
              <a:cs typeface="宋体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9030778" y="3731349"/>
            <a:ext cx="1033144" cy="120014"/>
          </a:xfrm>
          <a:custGeom>
            <a:avLst/>
            <a:gdLst/>
            <a:ahLst/>
            <a:cxnLst/>
            <a:rect l="l" t="t" r="r" b="b"/>
            <a:pathLst>
              <a:path w="1033145" h="120014">
                <a:moveTo>
                  <a:pt x="1032814" y="0"/>
                </a:moveTo>
                <a:lnTo>
                  <a:pt x="119537" y="0"/>
                </a:lnTo>
                <a:lnTo>
                  <a:pt x="0" y="119537"/>
                </a:lnTo>
              </a:path>
            </a:pathLst>
          </a:custGeom>
          <a:ln w="590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 txBox="1"/>
          <p:nvPr/>
        </p:nvSpPr>
        <p:spPr>
          <a:xfrm>
            <a:off x="7732546" y="3631956"/>
            <a:ext cx="43942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电池释放钮</a:t>
            </a:r>
            <a:endParaRPr sz="650">
              <a:latin typeface="宋体"/>
              <a:cs typeface="宋体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7745315" y="3754629"/>
            <a:ext cx="935990" cy="96520"/>
          </a:xfrm>
          <a:custGeom>
            <a:avLst/>
            <a:gdLst/>
            <a:ahLst/>
            <a:cxnLst/>
            <a:rect l="l" t="t" r="r" b="b"/>
            <a:pathLst>
              <a:path w="935990" h="96520">
                <a:moveTo>
                  <a:pt x="0" y="0"/>
                </a:moveTo>
                <a:lnTo>
                  <a:pt x="839668" y="0"/>
                </a:lnTo>
                <a:lnTo>
                  <a:pt x="935626" y="95958"/>
                </a:lnTo>
              </a:path>
            </a:pathLst>
          </a:custGeom>
          <a:ln w="590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 txBox="1"/>
          <p:nvPr/>
        </p:nvSpPr>
        <p:spPr>
          <a:xfrm>
            <a:off x="7732546" y="3140477"/>
            <a:ext cx="35687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扫描按钮</a:t>
            </a:r>
            <a:endParaRPr sz="650">
              <a:latin typeface="宋体"/>
              <a:cs typeface="宋体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7745315" y="3263148"/>
            <a:ext cx="787400" cy="96520"/>
          </a:xfrm>
          <a:custGeom>
            <a:avLst/>
            <a:gdLst/>
            <a:ahLst/>
            <a:cxnLst/>
            <a:rect l="l" t="t" r="r" b="b"/>
            <a:pathLst>
              <a:path w="787400" h="96520">
                <a:moveTo>
                  <a:pt x="0" y="0"/>
                </a:moveTo>
                <a:lnTo>
                  <a:pt x="691127" y="0"/>
                </a:lnTo>
                <a:lnTo>
                  <a:pt x="787085" y="95958"/>
                </a:lnTo>
              </a:path>
            </a:pathLst>
          </a:custGeom>
          <a:ln w="590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 txBox="1"/>
          <p:nvPr/>
        </p:nvSpPr>
        <p:spPr>
          <a:xfrm>
            <a:off x="5949841" y="365645"/>
            <a:ext cx="728345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15" b="1">
                <a:solidFill>
                  <a:srgbClr val="231F20"/>
                </a:solidFill>
                <a:latin typeface="Arial"/>
                <a:cs typeface="Arial"/>
              </a:rPr>
              <a:t>MC32N0-S/R</a:t>
            </a:r>
            <a:endParaRPr sz="900">
              <a:latin typeface="Arial"/>
              <a:cs typeface="Arial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14452311" y="875663"/>
            <a:ext cx="1174750" cy="770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9535" marR="124460" indent="-77470">
              <a:lnSpc>
                <a:spcPct val="107400"/>
              </a:lnSpc>
              <a:spcBef>
                <a:spcPts val="100"/>
              </a:spcBef>
              <a:buFont typeface="Calibri"/>
              <a:buAutoNum type="arabicPeriod"/>
              <a:tabLst>
                <a:tab pos="86360" algn="l"/>
              </a:tabLst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在</a:t>
            </a:r>
            <a:r>
              <a:rPr dirty="0" sz="650" spc="-220">
                <a:solidFill>
                  <a:srgbClr val="231F20"/>
                </a:solidFill>
                <a:latin typeface="宋体"/>
                <a:cs typeface="宋体"/>
              </a:rPr>
              <a:t> </a:t>
            </a:r>
            <a:r>
              <a:rPr dirty="0" sz="650" spc="-10">
                <a:solidFill>
                  <a:srgbClr val="231F20"/>
                </a:solidFill>
                <a:latin typeface="Calibri"/>
                <a:cs typeface="Calibri"/>
              </a:rPr>
              <a:t>MC32N0-R/S</a:t>
            </a:r>
            <a:r>
              <a:rPr dirty="0" sz="65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上，松开手 提带。</a:t>
            </a:r>
            <a:endParaRPr sz="650">
              <a:latin typeface="宋体"/>
              <a:cs typeface="宋体"/>
            </a:endParaRPr>
          </a:p>
          <a:p>
            <a:pPr marL="85725" indent="-73660">
              <a:lnSpc>
                <a:spcPct val="100000"/>
              </a:lnSpc>
              <a:spcBef>
                <a:spcPts val="55"/>
              </a:spcBef>
              <a:buFont typeface="Calibri"/>
              <a:buAutoNum type="arabicPeriod"/>
              <a:tabLst>
                <a:tab pos="86360" algn="l"/>
              </a:tabLst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将电池顶部对齐到电池盒中。</a:t>
            </a:r>
            <a:endParaRPr sz="650">
              <a:latin typeface="宋体"/>
              <a:cs typeface="宋体"/>
            </a:endParaRPr>
          </a:p>
          <a:p>
            <a:pPr marL="85725" indent="-73660">
              <a:lnSpc>
                <a:spcPct val="100000"/>
              </a:lnSpc>
              <a:spcBef>
                <a:spcPts val="60"/>
              </a:spcBef>
              <a:buFont typeface="Calibri"/>
              <a:buAutoNum type="arabicPeriod"/>
              <a:tabLst>
                <a:tab pos="86360" algn="l"/>
              </a:tabLst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将电池底部旋转至电池盒中。</a:t>
            </a:r>
            <a:endParaRPr sz="650">
              <a:latin typeface="宋体"/>
              <a:cs typeface="宋体"/>
            </a:endParaRPr>
          </a:p>
          <a:p>
            <a:pPr marL="85725" indent="-73660">
              <a:lnSpc>
                <a:spcPct val="100000"/>
              </a:lnSpc>
              <a:spcBef>
                <a:spcPts val="55"/>
              </a:spcBef>
              <a:buFont typeface="Calibri"/>
              <a:buAutoNum type="arabicPeriod"/>
              <a:tabLst>
                <a:tab pos="86360" algn="l"/>
              </a:tabLst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向下按电池，直到卡到位。</a:t>
            </a:r>
            <a:endParaRPr sz="650">
              <a:latin typeface="宋体"/>
              <a:cs typeface="宋体"/>
            </a:endParaRPr>
          </a:p>
          <a:p>
            <a:pPr marL="89535" marR="124460" indent="-77470">
              <a:lnSpc>
                <a:spcPct val="107400"/>
              </a:lnSpc>
              <a:buFont typeface="Calibri"/>
              <a:buAutoNum type="arabicPeriod"/>
              <a:tabLst>
                <a:tab pos="86360" algn="l"/>
              </a:tabLst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在</a:t>
            </a:r>
            <a:r>
              <a:rPr dirty="0" sz="650" spc="-220">
                <a:solidFill>
                  <a:srgbClr val="231F20"/>
                </a:solidFill>
                <a:latin typeface="宋体"/>
                <a:cs typeface="宋体"/>
              </a:rPr>
              <a:t> </a:t>
            </a:r>
            <a:r>
              <a:rPr dirty="0" sz="650" spc="-10">
                <a:solidFill>
                  <a:srgbClr val="231F20"/>
                </a:solidFill>
                <a:latin typeface="Calibri"/>
                <a:cs typeface="Calibri"/>
              </a:rPr>
              <a:t>MC32N0-R/S</a:t>
            </a:r>
            <a:r>
              <a:rPr dirty="0" sz="650" spc="-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上，拉紧手 提带。</a:t>
            </a:r>
            <a:endParaRPr sz="650">
              <a:latin typeface="宋体"/>
              <a:cs typeface="宋体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5908475" y="1955299"/>
            <a:ext cx="777240" cy="29908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15" b="1">
                <a:solidFill>
                  <a:srgbClr val="231F20"/>
                </a:solidFill>
                <a:latin typeface="Arial"/>
                <a:cs typeface="Arial"/>
              </a:rPr>
              <a:t>MC32N0-S</a:t>
            </a:r>
            <a:endParaRPr sz="900">
              <a:latin typeface="Arial"/>
              <a:cs typeface="Arial"/>
            </a:endParaRPr>
          </a:p>
          <a:p>
            <a:pPr marL="444500">
              <a:lnSpc>
                <a:spcPct val="100000"/>
              </a:lnSpc>
              <a:spcBef>
                <a:spcPts val="75"/>
              </a:spcBef>
            </a:pPr>
            <a:r>
              <a:rPr dirty="0" sz="800" spc="35">
                <a:solidFill>
                  <a:srgbClr val="231F20"/>
                </a:solidFill>
                <a:latin typeface="宋体"/>
                <a:cs typeface="宋体"/>
              </a:rPr>
              <a:t>后视图</a:t>
            </a:r>
            <a:endParaRPr sz="800">
              <a:latin typeface="宋体"/>
              <a:cs typeface="宋体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7964978" y="1990756"/>
            <a:ext cx="668020" cy="2952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15" b="1">
                <a:solidFill>
                  <a:srgbClr val="231F20"/>
                </a:solidFill>
                <a:latin typeface="Arial"/>
                <a:cs typeface="Arial"/>
              </a:rPr>
              <a:t>MC32N0-R</a:t>
            </a:r>
            <a:endParaRPr sz="900">
              <a:latin typeface="Arial"/>
              <a:cs typeface="Arial"/>
            </a:endParaRPr>
          </a:p>
          <a:p>
            <a:pPr marL="335915">
              <a:lnSpc>
                <a:spcPct val="100000"/>
              </a:lnSpc>
              <a:spcBef>
                <a:spcPts val="45"/>
              </a:spcBef>
            </a:pPr>
            <a:r>
              <a:rPr dirty="0" sz="800" spc="35">
                <a:solidFill>
                  <a:srgbClr val="231F20"/>
                </a:solidFill>
                <a:latin typeface="宋体"/>
                <a:cs typeface="宋体"/>
              </a:rPr>
              <a:t>后视图</a:t>
            </a:r>
            <a:endParaRPr sz="800">
              <a:latin typeface="宋体"/>
              <a:cs typeface="宋体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9796922" y="631573"/>
            <a:ext cx="616585" cy="3130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15" b="1">
                <a:solidFill>
                  <a:srgbClr val="231F20"/>
                </a:solidFill>
                <a:latin typeface="Arial"/>
                <a:cs typeface="Arial"/>
              </a:rPr>
              <a:t>MC32N0-R</a:t>
            </a:r>
            <a:endParaRPr sz="90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  <a:spcBef>
                <a:spcPts val="65"/>
              </a:spcBef>
            </a:pPr>
            <a:r>
              <a:rPr dirty="0" sz="900" spc="30">
                <a:solidFill>
                  <a:srgbClr val="231F20"/>
                </a:solidFill>
                <a:latin typeface="宋体"/>
                <a:cs typeface="宋体"/>
              </a:rPr>
              <a:t>旋转转台</a:t>
            </a:r>
            <a:endParaRPr sz="900">
              <a:latin typeface="宋体"/>
              <a:cs typeface="宋体"/>
            </a:endParaRPr>
          </a:p>
        </p:txBody>
      </p:sp>
      <p:sp>
        <p:nvSpPr>
          <p:cNvPr id="252" name="object 252"/>
          <p:cNvSpPr txBox="1"/>
          <p:nvPr/>
        </p:nvSpPr>
        <p:spPr>
          <a:xfrm>
            <a:off x="11664991" y="432768"/>
            <a:ext cx="1442720" cy="68707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114"/>
              </a:spcBef>
            </a:pPr>
            <a:r>
              <a:rPr dirty="0" sz="1100" spc="15">
                <a:solidFill>
                  <a:srgbClr val="231F20"/>
                </a:solidFill>
                <a:latin typeface="宋体"/>
                <a:cs typeface="宋体"/>
              </a:rPr>
              <a:t>安装可选的</a:t>
            </a:r>
            <a:r>
              <a:rPr dirty="0" sz="1100" spc="-335">
                <a:solidFill>
                  <a:srgbClr val="231F20"/>
                </a:solidFill>
                <a:latin typeface="宋体"/>
                <a:cs typeface="宋体"/>
              </a:rPr>
              <a:t> </a:t>
            </a:r>
            <a:r>
              <a:rPr dirty="0" sz="1100" spc="10" b="1">
                <a:solidFill>
                  <a:srgbClr val="231F20"/>
                </a:solidFill>
                <a:latin typeface="Calibri"/>
                <a:cs typeface="Calibri"/>
              </a:rPr>
              <a:t>microSD</a:t>
            </a:r>
            <a:r>
              <a:rPr dirty="0" sz="1100" spc="-3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231F20"/>
                </a:solidFill>
                <a:latin typeface="宋体"/>
                <a:cs typeface="宋体"/>
              </a:rPr>
              <a:t>卡</a:t>
            </a:r>
            <a:endParaRPr sz="1100">
              <a:latin typeface="宋体"/>
              <a:cs typeface="宋体"/>
            </a:endParaRPr>
          </a:p>
          <a:p>
            <a:pPr marL="85725" indent="-73660">
              <a:lnSpc>
                <a:spcPct val="100000"/>
              </a:lnSpc>
              <a:spcBef>
                <a:spcPts val="580"/>
              </a:spcBef>
              <a:buFont typeface="Calibri"/>
              <a:buAutoNum type="arabicPeriod"/>
              <a:tabLst>
                <a:tab pos="86360" algn="l"/>
              </a:tabLst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使用手写笔拆下</a:t>
            </a:r>
            <a:r>
              <a:rPr dirty="0" sz="650" spc="-190">
                <a:solidFill>
                  <a:srgbClr val="231F20"/>
                </a:solidFill>
                <a:latin typeface="宋体"/>
                <a:cs typeface="宋体"/>
              </a:rPr>
              <a:t> </a:t>
            </a:r>
            <a:r>
              <a:rPr dirty="0" sz="650" spc="30">
                <a:solidFill>
                  <a:srgbClr val="231F20"/>
                </a:solidFill>
                <a:latin typeface="Calibri"/>
                <a:cs typeface="Calibri"/>
              </a:rPr>
              <a:t>SD</a:t>
            </a:r>
            <a:r>
              <a:rPr dirty="0" sz="650" spc="-1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卡盖。</a:t>
            </a:r>
            <a:endParaRPr sz="650">
              <a:latin typeface="宋体"/>
              <a:cs typeface="宋体"/>
            </a:endParaRPr>
          </a:p>
          <a:p>
            <a:pPr marL="85725" indent="-73660">
              <a:lnSpc>
                <a:spcPct val="100000"/>
              </a:lnSpc>
              <a:spcBef>
                <a:spcPts val="55"/>
              </a:spcBef>
              <a:buFont typeface="Calibri"/>
              <a:buAutoNum type="arabicPeriod"/>
              <a:tabLst>
                <a:tab pos="86360" algn="l"/>
              </a:tabLst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向下滑动</a:t>
            </a:r>
            <a:r>
              <a:rPr dirty="0" sz="650" spc="-195">
                <a:solidFill>
                  <a:srgbClr val="231F20"/>
                </a:solidFill>
                <a:latin typeface="宋体"/>
                <a:cs typeface="宋体"/>
              </a:rPr>
              <a:t> </a:t>
            </a:r>
            <a:r>
              <a:rPr dirty="0" sz="650" spc="30">
                <a:solidFill>
                  <a:srgbClr val="231F20"/>
                </a:solidFill>
                <a:latin typeface="Calibri"/>
                <a:cs typeface="Calibri"/>
              </a:rPr>
              <a:t>SD</a:t>
            </a:r>
            <a:r>
              <a:rPr dirty="0" sz="650" spc="-1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卡架到解锁位置。</a:t>
            </a:r>
            <a:endParaRPr sz="650">
              <a:latin typeface="宋体"/>
              <a:cs typeface="宋体"/>
            </a:endParaRPr>
          </a:p>
          <a:p>
            <a:pPr marL="85725" indent="-73660">
              <a:lnSpc>
                <a:spcPct val="100000"/>
              </a:lnSpc>
              <a:spcBef>
                <a:spcPts val="60"/>
              </a:spcBef>
              <a:buFont typeface="Calibri"/>
              <a:buAutoNum type="arabicPeriod"/>
              <a:tabLst>
                <a:tab pos="86360" algn="l"/>
              </a:tabLst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提起</a:t>
            </a:r>
            <a:r>
              <a:rPr dirty="0" sz="650" spc="-190">
                <a:solidFill>
                  <a:srgbClr val="231F20"/>
                </a:solidFill>
                <a:latin typeface="宋体"/>
                <a:cs typeface="宋体"/>
              </a:rPr>
              <a:t> </a:t>
            </a:r>
            <a:r>
              <a:rPr dirty="0" sz="650" spc="30">
                <a:solidFill>
                  <a:srgbClr val="231F20"/>
                </a:solidFill>
                <a:latin typeface="Calibri"/>
                <a:cs typeface="Calibri"/>
              </a:rPr>
              <a:t>SD</a:t>
            </a:r>
            <a:r>
              <a:rPr dirty="0" sz="65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卡架。</a:t>
            </a:r>
            <a:endParaRPr sz="650">
              <a:latin typeface="宋体"/>
              <a:cs typeface="宋体"/>
            </a:endParaRPr>
          </a:p>
          <a:p>
            <a:pPr marL="85725" indent="-73660">
              <a:lnSpc>
                <a:spcPct val="100000"/>
              </a:lnSpc>
              <a:spcBef>
                <a:spcPts val="60"/>
              </a:spcBef>
              <a:buFont typeface="Calibri"/>
              <a:buAutoNum type="arabicPeriod"/>
              <a:tabLst>
                <a:tab pos="86360" algn="l"/>
              </a:tabLst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将</a:t>
            </a:r>
            <a:r>
              <a:rPr dirty="0" sz="650" spc="-190">
                <a:solidFill>
                  <a:srgbClr val="231F20"/>
                </a:solidFill>
                <a:latin typeface="宋体"/>
                <a:cs typeface="宋体"/>
              </a:rPr>
              <a:t> </a:t>
            </a:r>
            <a:r>
              <a:rPr dirty="0" sz="650">
                <a:solidFill>
                  <a:srgbClr val="231F20"/>
                </a:solidFill>
                <a:latin typeface="Calibri"/>
                <a:cs typeface="Calibri"/>
              </a:rPr>
              <a:t>microSD</a:t>
            </a:r>
            <a:r>
              <a:rPr dirty="0" sz="650" spc="-1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卡放在触点区域中。</a:t>
            </a:r>
            <a:endParaRPr sz="650">
              <a:latin typeface="宋体"/>
              <a:cs typeface="宋体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11664991" y="1094409"/>
            <a:ext cx="1390650" cy="344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9535" marR="285115" indent="-77470">
              <a:lnSpc>
                <a:spcPct val="107400"/>
              </a:lnSpc>
              <a:spcBef>
                <a:spcPts val="100"/>
              </a:spcBef>
              <a:buFont typeface="Calibri"/>
              <a:buAutoNum type="arabicPeriod" startAt="5"/>
              <a:tabLst>
                <a:tab pos="86360" algn="l"/>
              </a:tabLst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关闭</a:t>
            </a:r>
            <a:r>
              <a:rPr dirty="0" sz="650" spc="-204">
                <a:solidFill>
                  <a:srgbClr val="231F20"/>
                </a:solidFill>
                <a:latin typeface="宋体"/>
                <a:cs typeface="宋体"/>
              </a:rPr>
              <a:t> </a:t>
            </a:r>
            <a:r>
              <a:rPr dirty="0" sz="650" spc="30">
                <a:solidFill>
                  <a:srgbClr val="231F20"/>
                </a:solidFill>
                <a:latin typeface="Calibri"/>
                <a:cs typeface="Calibri"/>
              </a:rPr>
              <a:t>SD</a:t>
            </a:r>
            <a:r>
              <a:rPr dirty="0" sz="650" spc="-2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卡架，并将</a:t>
            </a:r>
            <a:r>
              <a:rPr dirty="0" sz="650" spc="-204">
                <a:solidFill>
                  <a:srgbClr val="231F20"/>
                </a:solidFill>
                <a:latin typeface="宋体"/>
                <a:cs typeface="宋体"/>
              </a:rPr>
              <a:t> </a:t>
            </a:r>
            <a:r>
              <a:rPr dirty="0" sz="650" spc="30">
                <a:solidFill>
                  <a:srgbClr val="231F20"/>
                </a:solidFill>
                <a:latin typeface="Calibri"/>
                <a:cs typeface="Calibri"/>
              </a:rPr>
              <a:t>SD</a:t>
            </a:r>
            <a:r>
              <a:rPr dirty="0" sz="650" spc="-2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卡架 向上滑动直至锁定。</a:t>
            </a:r>
            <a:endParaRPr sz="650">
              <a:latin typeface="宋体"/>
              <a:cs typeface="宋体"/>
            </a:endParaRPr>
          </a:p>
          <a:p>
            <a:pPr marL="85725" indent="-73660">
              <a:lnSpc>
                <a:spcPct val="100000"/>
              </a:lnSpc>
              <a:spcBef>
                <a:spcPts val="55"/>
              </a:spcBef>
              <a:buFont typeface="Calibri"/>
              <a:buAutoNum type="arabicPeriod" startAt="5"/>
              <a:tabLst>
                <a:tab pos="86360" algn="l"/>
              </a:tabLst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重新放回</a:t>
            </a:r>
            <a:r>
              <a:rPr dirty="0" sz="650" spc="-215">
                <a:solidFill>
                  <a:srgbClr val="231F20"/>
                </a:solidFill>
                <a:latin typeface="宋体"/>
                <a:cs typeface="宋体"/>
              </a:rPr>
              <a:t> </a:t>
            </a:r>
            <a:r>
              <a:rPr dirty="0" sz="650" spc="30">
                <a:solidFill>
                  <a:srgbClr val="231F20"/>
                </a:solidFill>
                <a:latin typeface="Calibri"/>
                <a:cs typeface="Calibri"/>
              </a:rPr>
              <a:t>SD</a:t>
            </a:r>
            <a:r>
              <a:rPr dirty="0" sz="650" spc="-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卡盖并确保安装正确。</a:t>
            </a:r>
            <a:endParaRPr sz="650">
              <a:latin typeface="宋体"/>
              <a:cs typeface="宋体"/>
            </a:endParaRPr>
          </a:p>
        </p:txBody>
      </p:sp>
      <p:sp>
        <p:nvSpPr>
          <p:cNvPr id="254" name="object 254"/>
          <p:cNvSpPr txBox="1"/>
          <p:nvPr/>
        </p:nvSpPr>
        <p:spPr>
          <a:xfrm>
            <a:off x="7240103" y="2839577"/>
            <a:ext cx="27368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扬声器</a:t>
            </a:r>
            <a:endParaRPr sz="650">
              <a:latin typeface="宋体"/>
              <a:cs typeface="宋体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7240103" y="3089017"/>
            <a:ext cx="27368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手写笔</a:t>
            </a:r>
            <a:endParaRPr sz="650">
              <a:latin typeface="宋体"/>
              <a:cs typeface="宋体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5495101" y="2518739"/>
            <a:ext cx="35687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耳机插孔</a:t>
            </a:r>
            <a:endParaRPr sz="650">
              <a:latin typeface="宋体"/>
              <a:cs typeface="宋体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7240103" y="3648954"/>
            <a:ext cx="27368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手提带</a:t>
            </a:r>
            <a:endParaRPr sz="650">
              <a:latin typeface="宋体"/>
              <a:cs typeface="宋体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19010517" y="2280882"/>
            <a:ext cx="975360" cy="344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7470" marR="5080" indent="-65405">
              <a:lnSpc>
                <a:spcPct val="107400"/>
              </a:lnSpc>
              <a:spcBef>
                <a:spcPts val="100"/>
              </a:spcBef>
              <a:buFont typeface="Calibri"/>
              <a:buAutoNum type="arabicPeriod"/>
              <a:tabLst>
                <a:tab pos="79375" algn="l"/>
              </a:tabLst>
            </a:pPr>
            <a:r>
              <a:rPr dirty="0" sz="650" spc="-20">
                <a:solidFill>
                  <a:srgbClr val="231F20"/>
                </a:solidFill>
                <a:latin typeface="宋体"/>
                <a:cs typeface="宋体"/>
              </a:rPr>
              <a:t>将电池适配器安装到备用 </a:t>
            </a:r>
            <a:r>
              <a:rPr dirty="0" sz="650" spc="-20">
                <a:solidFill>
                  <a:srgbClr val="231F20"/>
                </a:solidFill>
                <a:latin typeface="宋体"/>
                <a:cs typeface="宋体"/>
              </a:rPr>
              <a:t>电池插槽中。</a:t>
            </a:r>
            <a:endParaRPr sz="650">
              <a:latin typeface="宋体"/>
              <a:cs typeface="宋体"/>
            </a:endParaRPr>
          </a:p>
          <a:p>
            <a:pPr marL="78740" indent="-66675">
              <a:lnSpc>
                <a:spcPct val="100000"/>
              </a:lnSpc>
              <a:spcBef>
                <a:spcPts val="55"/>
              </a:spcBef>
              <a:buFont typeface="Calibri"/>
              <a:buAutoNum type="arabicPeriod"/>
              <a:tabLst>
                <a:tab pos="79375" algn="l"/>
              </a:tabLst>
            </a:pPr>
            <a:r>
              <a:rPr dirty="0" sz="650" spc="-20">
                <a:solidFill>
                  <a:srgbClr val="231F20"/>
                </a:solidFill>
                <a:latin typeface="宋体"/>
                <a:cs typeface="宋体"/>
              </a:rPr>
              <a:t>将电池安装到适配器中。</a:t>
            </a:r>
            <a:endParaRPr sz="650">
              <a:latin typeface="宋体"/>
              <a:cs typeface="宋体"/>
            </a:endParaRPr>
          </a:p>
        </p:txBody>
      </p:sp>
      <p:sp>
        <p:nvSpPr>
          <p:cNvPr id="259" name="object 259"/>
          <p:cNvSpPr txBox="1">
            <a:spLocks noGrp="1"/>
          </p:cNvSpPr>
          <p:nvPr>
            <p:ph type="title"/>
          </p:nvPr>
        </p:nvSpPr>
        <p:spPr>
          <a:xfrm>
            <a:off x="106370" y="121810"/>
            <a:ext cx="2659380" cy="6781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90170">
              <a:lnSpc>
                <a:spcPts val="2550"/>
              </a:lnSpc>
              <a:spcBef>
                <a:spcPts val="130"/>
              </a:spcBef>
            </a:pPr>
            <a:r>
              <a:rPr dirty="0" sz="2200" spc="-150" b="1">
                <a:solidFill>
                  <a:srgbClr val="231F20"/>
                </a:solidFill>
                <a:latin typeface="Calibri"/>
                <a:cs typeface="Calibri"/>
              </a:rPr>
              <a:t>MC32N0</a:t>
            </a:r>
            <a:r>
              <a:rPr dirty="0" sz="2200" spc="-4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2200" spc="-135">
                <a:solidFill>
                  <a:srgbClr val="231F20"/>
                </a:solidFill>
              </a:rPr>
              <a:t>系列</a:t>
            </a:r>
            <a:endParaRPr sz="2200">
              <a:latin typeface="Calibri"/>
              <a:cs typeface="Calibri"/>
            </a:endParaRPr>
          </a:p>
          <a:p>
            <a:pPr marL="90805">
              <a:lnSpc>
                <a:spcPts val="2550"/>
              </a:lnSpc>
            </a:pPr>
            <a:r>
              <a:rPr dirty="0" sz="2200" spc="-135"/>
              <a:t>快速入门指南</a:t>
            </a:r>
            <a:endParaRPr sz="2200"/>
          </a:p>
        </p:txBody>
      </p:sp>
      <p:sp>
        <p:nvSpPr>
          <p:cNvPr id="260" name="object 260"/>
          <p:cNvSpPr txBox="1"/>
          <p:nvPr/>
        </p:nvSpPr>
        <p:spPr>
          <a:xfrm>
            <a:off x="17721600" y="4466788"/>
            <a:ext cx="2318385" cy="1111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0">
                <a:solidFill>
                  <a:srgbClr val="231F20"/>
                </a:solidFill>
                <a:latin typeface="Arial"/>
                <a:cs typeface="Arial"/>
              </a:rPr>
              <a:t>* </a:t>
            </a:r>
            <a:r>
              <a:rPr dirty="0" sz="550" spc="5">
                <a:solidFill>
                  <a:srgbClr val="231F20"/>
                </a:solidFill>
                <a:latin typeface="宋体"/>
                <a:cs typeface="宋体"/>
              </a:rPr>
              <a:t>建议本产品在初次使用之前先充电</a:t>
            </a:r>
            <a:r>
              <a:rPr dirty="0" sz="550" spc="-120">
                <a:solidFill>
                  <a:srgbClr val="231F20"/>
                </a:solidFill>
                <a:latin typeface="宋体"/>
                <a:cs typeface="宋体"/>
              </a:rPr>
              <a:t> </a:t>
            </a:r>
            <a:r>
              <a:rPr dirty="0" sz="550">
                <a:solidFill>
                  <a:srgbClr val="231F20"/>
                </a:solidFill>
                <a:latin typeface="Arial"/>
                <a:cs typeface="Arial"/>
              </a:rPr>
              <a:t>24</a:t>
            </a:r>
            <a:r>
              <a:rPr dirty="0" sz="55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550" spc="5">
                <a:solidFill>
                  <a:srgbClr val="231F20"/>
                </a:solidFill>
                <a:latin typeface="宋体"/>
                <a:cs typeface="宋体"/>
              </a:rPr>
              <a:t>小时，以确保内部的电池充满电。</a:t>
            </a:r>
            <a:endParaRPr sz="5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370" y="106371"/>
            <a:ext cx="5527675" cy="213360"/>
          </a:xfrm>
          <a:custGeom>
            <a:avLst/>
            <a:gdLst/>
            <a:ahLst/>
            <a:cxnLst/>
            <a:rect l="l" t="t" r="r" b="b"/>
            <a:pathLst>
              <a:path w="5527675" h="213360">
                <a:moveTo>
                  <a:pt x="5527339" y="0"/>
                </a:moveTo>
                <a:lnTo>
                  <a:pt x="0" y="0"/>
                </a:lnTo>
                <a:lnTo>
                  <a:pt x="0" y="212741"/>
                </a:lnTo>
                <a:lnTo>
                  <a:pt x="5527339" y="212741"/>
                </a:lnTo>
                <a:lnTo>
                  <a:pt x="552733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594427" y="106371"/>
            <a:ext cx="8401685" cy="213360"/>
          </a:xfrm>
          <a:custGeom>
            <a:avLst/>
            <a:gdLst/>
            <a:ahLst/>
            <a:cxnLst/>
            <a:rect l="l" t="t" r="r" b="b"/>
            <a:pathLst>
              <a:path w="8401685" h="213360">
                <a:moveTo>
                  <a:pt x="8401338" y="0"/>
                </a:moveTo>
                <a:lnTo>
                  <a:pt x="0" y="0"/>
                </a:lnTo>
                <a:lnTo>
                  <a:pt x="0" y="212741"/>
                </a:lnTo>
                <a:lnTo>
                  <a:pt x="8401338" y="212741"/>
                </a:lnTo>
                <a:lnTo>
                  <a:pt x="840133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48922" y="106371"/>
            <a:ext cx="5373370" cy="213360"/>
          </a:xfrm>
          <a:custGeom>
            <a:avLst/>
            <a:gdLst/>
            <a:ahLst/>
            <a:cxnLst/>
            <a:rect l="l" t="t" r="r" b="b"/>
            <a:pathLst>
              <a:path w="5373370" h="213360">
                <a:moveTo>
                  <a:pt x="5373207" y="0"/>
                </a:moveTo>
                <a:lnTo>
                  <a:pt x="0" y="0"/>
                </a:lnTo>
                <a:lnTo>
                  <a:pt x="0" y="212741"/>
                </a:lnTo>
                <a:lnTo>
                  <a:pt x="5373207" y="212741"/>
                </a:lnTo>
                <a:lnTo>
                  <a:pt x="5373207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52834" y="3366771"/>
            <a:ext cx="566519" cy="201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259562" y="3840398"/>
            <a:ext cx="83820" cy="86995"/>
          </a:xfrm>
          <a:custGeom>
            <a:avLst/>
            <a:gdLst/>
            <a:ahLst/>
            <a:cxnLst/>
            <a:rect l="l" t="t" r="r" b="b"/>
            <a:pathLst>
              <a:path w="83820" h="86995">
                <a:moveTo>
                  <a:pt x="83808" y="0"/>
                </a:moveTo>
                <a:lnTo>
                  <a:pt x="51127" y="33895"/>
                </a:lnTo>
                <a:lnTo>
                  <a:pt x="24494" y="61473"/>
                </a:lnTo>
                <a:lnTo>
                  <a:pt x="6566" y="80014"/>
                </a:lnTo>
                <a:lnTo>
                  <a:pt x="0" y="86798"/>
                </a:lnTo>
              </a:path>
            </a:pathLst>
          </a:custGeom>
          <a:ln w="5838">
            <a:solidFill>
              <a:srgbClr val="C7C8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775653" y="2952104"/>
            <a:ext cx="53975" cy="101600"/>
          </a:xfrm>
          <a:custGeom>
            <a:avLst/>
            <a:gdLst/>
            <a:ahLst/>
            <a:cxnLst/>
            <a:rect l="l" t="t" r="r" b="b"/>
            <a:pathLst>
              <a:path w="53975" h="101600">
                <a:moveTo>
                  <a:pt x="53469" y="0"/>
                </a:moveTo>
                <a:lnTo>
                  <a:pt x="47168" y="24199"/>
                </a:lnTo>
                <a:lnTo>
                  <a:pt x="33196" y="46809"/>
                </a:lnTo>
                <a:lnTo>
                  <a:pt x="15993" y="66644"/>
                </a:lnTo>
                <a:lnTo>
                  <a:pt x="0" y="82520"/>
                </a:lnTo>
                <a:lnTo>
                  <a:pt x="51507" y="101123"/>
                </a:lnTo>
                <a:lnTo>
                  <a:pt x="53469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493057" y="797925"/>
            <a:ext cx="435609" cy="402590"/>
          </a:xfrm>
          <a:custGeom>
            <a:avLst/>
            <a:gdLst/>
            <a:ahLst/>
            <a:cxnLst/>
            <a:rect l="l" t="t" r="r" b="b"/>
            <a:pathLst>
              <a:path w="435609" h="402590">
                <a:moveTo>
                  <a:pt x="0" y="402105"/>
                </a:moveTo>
                <a:lnTo>
                  <a:pt x="216819" y="0"/>
                </a:lnTo>
                <a:lnTo>
                  <a:pt x="435458" y="402105"/>
                </a:lnTo>
                <a:lnTo>
                  <a:pt x="0" y="402105"/>
                </a:lnTo>
                <a:close/>
              </a:path>
            </a:pathLst>
          </a:custGeom>
          <a:ln w="5673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535236" y="849038"/>
            <a:ext cx="351155" cy="324485"/>
          </a:xfrm>
          <a:custGeom>
            <a:avLst/>
            <a:gdLst/>
            <a:ahLst/>
            <a:cxnLst/>
            <a:rect l="l" t="t" r="r" b="b"/>
            <a:pathLst>
              <a:path w="351155" h="324484">
                <a:moveTo>
                  <a:pt x="174661" y="0"/>
                </a:moveTo>
                <a:lnTo>
                  <a:pt x="0" y="323970"/>
                </a:lnTo>
                <a:lnTo>
                  <a:pt x="350811" y="323970"/>
                </a:lnTo>
                <a:lnTo>
                  <a:pt x="329739" y="285215"/>
                </a:lnTo>
                <a:lnTo>
                  <a:pt x="62995" y="285215"/>
                </a:lnTo>
                <a:lnTo>
                  <a:pt x="174932" y="77568"/>
                </a:lnTo>
                <a:lnTo>
                  <a:pt x="216836" y="77568"/>
                </a:lnTo>
                <a:lnTo>
                  <a:pt x="174661" y="0"/>
                </a:lnTo>
                <a:close/>
              </a:path>
              <a:path w="351155" h="324484">
                <a:moveTo>
                  <a:pt x="216836" y="77568"/>
                </a:moveTo>
                <a:lnTo>
                  <a:pt x="174932" y="77568"/>
                </a:lnTo>
                <a:lnTo>
                  <a:pt x="287839" y="285215"/>
                </a:lnTo>
                <a:lnTo>
                  <a:pt x="329739" y="285215"/>
                </a:lnTo>
                <a:lnTo>
                  <a:pt x="216836" y="775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595393" y="923769"/>
            <a:ext cx="230517" cy="213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892119" y="2470186"/>
            <a:ext cx="435609" cy="402590"/>
          </a:xfrm>
          <a:custGeom>
            <a:avLst/>
            <a:gdLst/>
            <a:ahLst/>
            <a:cxnLst/>
            <a:rect l="l" t="t" r="r" b="b"/>
            <a:pathLst>
              <a:path w="435609" h="402589">
                <a:moveTo>
                  <a:pt x="0" y="402081"/>
                </a:moveTo>
                <a:lnTo>
                  <a:pt x="216819" y="0"/>
                </a:lnTo>
                <a:lnTo>
                  <a:pt x="435470" y="402081"/>
                </a:lnTo>
                <a:lnTo>
                  <a:pt x="0" y="402081"/>
                </a:lnTo>
                <a:close/>
              </a:path>
            </a:pathLst>
          </a:custGeom>
          <a:ln w="5673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5934314" y="2521286"/>
            <a:ext cx="351155" cy="324485"/>
          </a:xfrm>
          <a:custGeom>
            <a:avLst/>
            <a:gdLst/>
            <a:ahLst/>
            <a:cxnLst/>
            <a:rect l="l" t="t" r="r" b="b"/>
            <a:pathLst>
              <a:path w="351155" h="324485">
                <a:moveTo>
                  <a:pt x="174637" y="0"/>
                </a:moveTo>
                <a:lnTo>
                  <a:pt x="0" y="323970"/>
                </a:lnTo>
                <a:lnTo>
                  <a:pt x="350811" y="323970"/>
                </a:lnTo>
                <a:lnTo>
                  <a:pt x="329730" y="285204"/>
                </a:lnTo>
                <a:lnTo>
                  <a:pt x="62983" y="285204"/>
                </a:lnTo>
                <a:lnTo>
                  <a:pt x="174921" y="77568"/>
                </a:lnTo>
                <a:lnTo>
                  <a:pt x="216818" y="77568"/>
                </a:lnTo>
                <a:lnTo>
                  <a:pt x="174637" y="0"/>
                </a:lnTo>
                <a:close/>
              </a:path>
              <a:path w="351155" h="324485">
                <a:moveTo>
                  <a:pt x="216818" y="77568"/>
                </a:moveTo>
                <a:lnTo>
                  <a:pt x="174921" y="77568"/>
                </a:lnTo>
                <a:lnTo>
                  <a:pt x="287827" y="285204"/>
                </a:lnTo>
                <a:lnTo>
                  <a:pt x="329730" y="285204"/>
                </a:lnTo>
                <a:lnTo>
                  <a:pt x="216818" y="775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5994460" y="2596018"/>
            <a:ext cx="230517" cy="2133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502896" y="679221"/>
            <a:ext cx="1795499" cy="7952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143589" y="1906212"/>
            <a:ext cx="1190101" cy="5409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620178" y="2019765"/>
            <a:ext cx="492759" cy="635"/>
          </a:xfrm>
          <a:custGeom>
            <a:avLst/>
            <a:gdLst/>
            <a:ahLst/>
            <a:cxnLst/>
            <a:rect l="l" t="t" r="r" b="b"/>
            <a:pathLst>
              <a:path w="492759" h="635">
                <a:moveTo>
                  <a:pt x="492532" y="0"/>
                </a:moveTo>
                <a:lnTo>
                  <a:pt x="0" y="378"/>
                </a:lnTo>
              </a:path>
            </a:pathLst>
          </a:custGeom>
          <a:ln w="6654">
            <a:solidFill>
              <a:srgbClr val="231F20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494245" y="1678452"/>
            <a:ext cx="188595" cy="566420"/>
          </a:xfrm>
          <a:custGeom>
            <a:avLst/>
            <a:gdLst/>
            <a:ahLst/>
            <a:cxnLst/>
            <a:rect l="l" t="t" r="r" b="b"/>
            <a:pathLst>
              <a:path w="188595" h="566419">
                <a:moveTo>
                  <a:pt x="0" y="0"/>
                </a:moveTo>
                <a:lnTo>
                  <a:pt x="187981" y="566129"/>
                </a:lnTo>
              </a:path>
            </a:pathLst>
          </a:custGeom>
          <a:ln w="498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962415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9490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978087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7150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032271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7185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098688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7174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134169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10483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185540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14419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211902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21522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238460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14454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276033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14454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295356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6985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310898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6985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325424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6961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340995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6949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364019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6973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401485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21723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450995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14442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9473066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15494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499665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5933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9522500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5933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9556952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14206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9579284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15281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605221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7020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642574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6985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658353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6985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672861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7020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9424219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6985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9151691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6949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9053853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21699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9079908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15258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9012953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14194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0316564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9490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0332236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7150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0386421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7185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0452837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7174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0488324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10495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0539689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14419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0566045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21510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0592620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14454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0630169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14454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0649505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6985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0665041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6996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0679572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6961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0695144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6949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0718155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6973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0755634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21723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0805143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14442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0827222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15482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0853814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5933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0876648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5933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0911101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14206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0933433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15281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0959358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7020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0996724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6985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1012502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6985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1027009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7020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0778367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6985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0505827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6949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0408008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21687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0434045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15258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0367102" y="378884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9134"/>
                </a:lnTo>
              </a:path>
            </a:pathLst>
          </a:custGeom>
          <a:ln w="14194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0512121" y="4142116"/>
            <a:ext cx="350520" cy="270510"/>
          </a:xfrm>
          <a:custGeom>
            <a:avLst/>
            <a:gdLst/>
            <a:ahLst/>
            <a:cxnLst/>
            <a:rect l="l" t="t" r="r" b="b"/>
            <a:pathLst>
              <a:path w="350520" h="270510">
                <a:moveTo>
                  <a:pt x="112363" y="0"/>
                </a:moveTo>
                <a:lnTo>
                  <a:pt x="8639" y="0"/>
                </a:lnTo>
                <a:lnTo>
                  <a:pt x="124725" y="129536"/>
                </a:lnTo>
                <a:lnTo>
                  <a:pt x="0" y="270323"/>
                </a:lnTo>
                <a:lnTo>
                  <a:pt x="96632" y="270323"/>
                </a:lnTo>
                <a:lnTo>
                  <a:pt x="170016" y="175984"/>
                </a:lnTo>
                <a:lnTo>
                  <a:pt x="266097" y="175984"/>
                </a:lnTo>
                <a:lnTo>
                  <a:pt x="224714" y="129536"/>
                </a:lnTo>
                <a:lnTo>
                  <a:pt x="263627" y="86101"/>
                </a:lnTo>
                <a:lnTo>
                  <a:pt x="180499" y="86101"/>
                </a:lnTo>
                <a:lnTo>
                  <a:pt x="112363" y="0"/>
                </a:lnTo>
                <a:close/>
              </a:path>
              <a:path w="350520" h="270510">
                <a:moveTo>
                  <a:pt x="266097" y="175984"/>
                </a:moveTo>
                <a:lnTo>
                  <a:pt x="170016" y="175984"/>
                </a:lnTo>
                <a:lnTo>
                  <a:pt x="243766" y="270323"/>
                </a:lnTo>
                <a:lnTo>
                  <a:pt x="350149" y="270323"/>
                </a:lnTo>
                <a:lnTo>
                  <a:pt x="266097" y="175984"/>
                </a:lnTo>
                <a:close/>
              </a:path>
              <a:path w="350520" h="270510">
                <a:moveTo>
                  <a:pt x="340765" y="0"/>
                </a:moveTo>
                <a:lnTo>
                  <a:pt x="247146" y="0"/>
                </a:lnTo>
                <a:lnTo>
                  <a:pt x="180499" y="86101"/>
                </a:lnTo>
                <a:lnTo>
                  <a:pt x="263627" y="86101"/>
                </a:lnTo>
                <a:lnTo>
                  <a:pt x="340765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0512121" y="4142116"/>
            <a:ext cx="350520" cy="270510"/>
          </a:xfrm>
          <a:custGeom>
            <a:avLst/>
            <a:gdLst/>
            <a:ahLst/>
            <a:cxnLst/>
            <a:rect l="l" t="t" r="r" b="b"/>
            <a:pathLst>
              <a:path w="350520" h="270510">
                <a:moveTo>
                  <a:pt x="124725" y="129536"/>
                </a:moveTo>
                <a:lnTo>
                  <a:pt x="8639" y="0"/>
                </a:lnTo>
                <a:lnTo>
                  <a:pt x="112363" y="0"/>
                </a:lnTo>
                <a:lnTo>
                  <a:pt x="180499" y="86101"/>
                </a:lnTo>
                <a:lnTo>
                  <a:pt x="247146" y="0"/>
                </a:lnTo>
                <a:lnTo>
                  <a:pt x="340765" y="0"/>
                </a:lnTo>
                <a:lnTo>
                  <a:pt x="224714" y="129536"/>
                </a:lnTo>
                <a:lnTo>
                  <a:pt x="350149" y="270323"/>
                </a:lnTo>
                <a:lnTo>
                  <a:pt x="243766" y="270323"/>
                </a:lnTo>
                <a:lnTo>
                  <a:pt x="170016" y="175984"/>
                </a:lnTo>
                <a:lnTo>
                  <a:pt x="96632" y="270323"/>
                </a:lnTo>
                <a:lnTo>
                  <a:pt x="0" y="270323"/>
                </a:lnTo>
                <a:lnTo>
                  <a:pt x="124725" y="129536"/>
                </a:lnTo>
                <a:close/>
              </a:path>
            </a:pathLst>
          </a:custGeom>
          <a:ln w="12693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8903946" y="3904940"/>
            <a:ext cx="822960" cy="0"/>
          </a:xfrm>
          <a:custGeom>
            <a:avLst/>
            <a:gdLst/>
            <a:ahLst/>
            <a:cxnLst/>
            <a:rect l="l" t="t" r="r" b="b"/>
            <a:pathLst>
              <a:path w="822959" h="0">
                <a:moveTo>
                  <a:pt x="0" y="0"/>
                </a:moveTo>
                <a:lnTo>
                  <a:pt x="822577" y="0"/>
                </a:lnTo>
              </a:path>
            </a:pathLst>
          </a:custGeom>
          <a:ln w="181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0291200" y="3745711"/>
            <a:ext cx="758190" cy="316865"/>
          </a:xfrm>
          <a:custGeom>
            <a:avLst/>
            <a:gdLst/>
            <a:ahLst/>
            <a:cxnLst/>
            <a:rect l="l" t="t" r="r" b="b"/>
            <a:pathLst>
              <a:path w="758190" h="316864">
                <a:moveTo>
                  <a:pt x="0" y="316453"/>
                </a:moveTo>
                <a:lnTo>
                  <a:pt x="757798" y="0"/>
                </a:lnTo>
              </a:path>
            </a:pathLst>
          </a:custGeom>
          <a:ln w="181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9173868" y="4117771"/>
            <a:ext cx="261620" cy="278765"/>
          </a:xfrm>
          <a:custGeom>
            <a:avLst/>
            <a:gdLst/>
            <a:ahLst/>
            <a:cxnLst/>
            <a:rect l="l" t="t" r="r" b="b"/>
            <a:pathLst>
              <a:path w="261620" h="278764">
                <a:moveTo>
                  <a:pt x="36449" y="101064"/>
                </a:moveTo>
                <a:lnTo>
                  <a:pt x="0" y="161471"/>
                </a:lnTo>
                <a:lnTo>
                  <a:pt x="6957" y="171491"/>
                </a:lnTo>
                <a:lnTo>
                  <a:pt x="16654" y="186985"/>
                </a:lnTo>
                <a:lnTo>
                  <a:pt x="35732" y="218891"/>
                </a:lnTo>
                <a:lnTo>
                  <a:pt x="70831" y="278148"/>
                </a:lnTo>
                <a:lnTo>
                  <a:pt x="79556" y="262032"/>
                </a:lnTo>
                <a:lnTo>
                  <a:pt x="97148" y="232013"/>
                </a:lnTo>
                <a:lnTo>
                  <a:pt x="121987" y="191709"/>
                </a:lnTo>
                <a:lnTo>
                  <a:pt x="138904" y="165631"/>
                </a:lnTo>
                <a:lnTo>
                  <a:pt x="76055" y="165631"/>
                </a:lnTo>
                <a:lnTo>
                  <a:pt x="76055" y="164591"/>
                </a:lnTo>
                <a:lnTo>
                  <a:pt x="72356" y="157741"/>
                </a:lnTo>
                <a:lnTo>
                  <a:pt x="63680" y="143371"/>
                </a:lnTo>
                <a:lnTo>
                  <a:pt x="51290" y="123729"/>
                </a:lnTo>
                <a:lnTo>
                  <a:pt x="36449" y="101064"/>
                </a:lnTo>
                <a:close/>
              </a:path>
              <a:path w="261620" h="278764">
                <a:moveTo>
                  <a:pt x="261471" y="0"/>
                </a:moveTo>
                <a:lnTo>
                  <a:pt x="182307" y="0"/>
                </a:lnTo>
                <a:lnTo>
                  <a:pt x="160723" y="28376"/>
                </a:lnTo>
                <a:lnTo>
                  <a:pt x="142460" y="55088"/>
                </a:lnTo>
                <a:lnTo>
                  <a:pt x="117557" y="95664"/>
                </a:lnTo>
                <a:lnTo>
                  <a:pt x="76055" y="165631"/>
                </a:lnTo>
                <a:lnTo>
                  <a:pt x="138904" y="165631"/>
                </a:lnTo>
                <a:lnTo>
                  <a:pt x="152457" y="144738"/>
                </a:lnTo>
                <a:lnTo>
                  <a:pt x="186940" y="94717"/>
                </a:lnTo>
                <a:lnTo>
                  <a:pt x="223817" y="45265"/>
                </a:lnTo>
                <a:lnTo>
                  <a:pt x="26147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9173868" y="4117771"/>
            <a:ext cx="261620" cy="278765"/>
          </a:xfrm>
          <a:custGeom>
            <a:avLst/>
            <a:gdLst/>
            <a:ahLst/>
            <a:cxnLst/>
            <a:rect l="l" t="t" r="r" b="b"/>
            <a:pathLst>
              <a:path w="261620" h="278764">
                <a:moveTo>
                  <a:pt x="76055" y="165631"/>
                </a:moveTo>
                <a:lnTo>
                  <a:pt x="117557" y="95664"/>
                </a:lnTo>
                <a:lnTo>
                  <a:pt x="142460" y="55088"/>
                </a:lnTo>
                <a:lnTo>
                  <a:pt x="160723" y="28376"/>
                </a:lnTo>
                <a:lnTo>
                  <a:pt x="182307" y="0"/>
                </a:lnTo>
                <a:lnTo>
                  <a:pt x="261471" y="0"/>
                </a:lnTo>
                <a:lnTo>
                  <a:pt x="223817" y="45265"/>
                </a:lnTo>
                <a:lnTo>
                  <a:pt x="186940" y="94717"/>
                </a:lnTo>
                <a:lnTo>
                  <a:pt x="152457" y="144738"/>
                </a:lnTo>
                <a:lnTo>
                  <a:pt x="121987" y="191709"/>
                </a:lnTo>
                <a:lnTo>
                  <a:pt x="97148" y="232013"/>
                </a:lnTo>
                <a:lnTo>
                  <a:pt x="70831" y="278148"/>
                </a:lnTo>
                <a:lnTo>
                  <a:pt x="35732" y="218891"/>
                </a:lnTo>
                <a:lnTo>
                  <a:pt x="16654" y="186985"/>
                </a:lnTo>
                <a:lnTo>
                  <a:pt x="6957" y="171491"/>
                </a:lnTo>
                <a:lnTo>
                  <a:pt x="0" y="161471"/>
                </a:lnTo>
                <a:lnTo>
                  <a:pt x="36449" y="101064"/>
                </a:lnTo>
                <a:lnTo>
                  <a:pt x="51290" y="123729"/>
                </a:lnTo>
                <a:lnTo>
                  <a:pt x="63680" y="143371"/>
                </a:lnTo>
                <a:lnTo>
                  <a:pt x="72356" y="157741"/>
                </a:lnTo>
                <a:lnTo>
                  <a:pt x="76055" y="164591"/>
                </a:lnTo>
              </a:path>
            </a:pathLst>
          </a:custGeom>
          <a:ln w="10111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9173868" y="4117610"/>
            <a:ext cx="261620" cy="278765"/>
          </a:xfrm>
          <a:custGeom>
            <a:avLst/>
            <a:gdLst/>
            <a:ahLst/>
            <a:cxnLst/>
            <a:rect l="l" t="t" r="r" b="b"/>
            <a:pathLst>
              <a:path w="261620" h="278764">
                <a:moveTo>
                  <a:pt x="36449" y="101064"/>
                </a:moveTo>
                <a:lnTo>
                  <a:pt x="0" y="161471"/>
                </a:lnTo>
                <a:lnTo>
                  <a:pt x="6957" y="171504"/>
                </a:lnTo>
                <a:lnTo>
                  <a:pt x="16654" y="187004"/>
                </a:lnTo>
                <a:lnTo>
                  <a:pt x="35732" y="218909"/>
                </a:lnTo>
                <a:lnTo>
                  <a:pt x="70831" y="278159"/>
                </a:lnTo>
                <a:lnTo>
                  <a:pt x="79556" y="262040"/>
                </a:lnTo>
                <a:lnTo>
                  <a:pt x="97148" y="232018"/>
                </a:lnTo>
                <a:lnTo>
                  <a:pt x="121987" y="191711"/>
                </a:lnTo>
                <a:lnTo>
                  <a:pt x="139572" y="164603"/>
                </a:lnTo>
                <a:lnTo>
                  <a:pt x="76055" y="164603"/>
                </a:lnTo>
                <a:lnTo>
                  <a:pt x="72356" y="157748"/>
                </a:lnTo>
                <a:lnTo>
                  <a:pt x="63680" y="143377"/>
                </a:lnTo>
                <a:lnTo>
                  <a:pt x="51290" y="123735"/>
                </a:lnTo>
                <a:lnTo>
                  <a:pt x="36449" y="101064"/>
                </a:lnTo>
                <a:close/>
              </a:path>
              <a:path w="261620" h="278764">
                <a:moveTo>
                  <a:pt x="261471" y="0"/>
                </a:moveTo>
                <a:lnTo>
                  <a:pt x="182307" y="0"/>
                </a:lnTo>
                <a:lnTo>
                  <a:pt x="160723" y="28360"/>
                </a:lnTo>
                <a:lnTo>
                  <a:pt x="142460" y="54959"/>
                </a:lnTo>
                <a:lnTo>
                  <a:pt x="117557" y="95230"/>
                </a:lnTo>
                <a:lnTo>
                  <a:pt x="76055" y="164603"/>
                </a:lnTo>
                <a:lnTo>
                  <a:pt x="139572" y="164603"/>
                </a:lnTo>
                <a:lnTo>
                  <a:pt x="152457" y="144739"/>
                </a:lnTo>
                <a:lnTo>
                  <a:pt x="186940" y="94717"/>
                </a:lnTo>
                <a:lnTo>
                  <a:pt x="223817" y="45265"/>
                </a:lnTo>
                <a:lnTo>
                  <a:pt x="261471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9173868" y="4117610"/>
            <a:ext cx="261620" cy="278765"/>
          </a:xfrm>
          <a:custGeom>
            <a:avLst/>
            <a:gdLst/>
            <a:ahLst/>
            <a:cxnLst/>
            <a:rect l="l" t="t" r="r" b="b"/>
            <a:pathLst>
              <a:path w="261620" h="278764">
                <a:moveTo>
                  <a:pt x="76055" y="164603"/>
                </a:moveTo>
                <a:lnTo>
                  <a:pt x="117557" y="95230"/>
                </a:lnTo>
                <a:lnTo>
                  <a:pt x="142460" y="54959"/>
                </a:lnTo>
                <a:lnTo>
                  <a:pt x="160723" y="28360"/>
                </a:lnTo>
                <a:lnTo>
                  <a:pt x="182307" y="0"/>
                </a:lnTo>
                <a:lnTo>
                  <a:pt x="261471" y="0"/>
                </a:lnTo>
                <a:lnTo>
                  <a:pt x="223817" y="45265"/>
                </a:lnTo>
                <a:lnTo>
                  <a:pt x="186940" y="94717"/>
                </a:lnTo>
                <a:lnTo>
                  <a:pt x="152457" y="144739"/>
                </a:lnTo>
                <a:lnTo>
                  <a:pt x="121987" y="191711"/>
                </a:lnTo>
                <a:lnTo>
                  <a:pt x="97148" y="232018"/>
                </a:lnTo>
                <a:lnTo>
                  <a:pt x="70831" y="278159"/>
                </a:lnTo>
                <a:lnTo>
                  <a:pt x="35732" y="218909"/>
                </a:lnTo>
                <a:lnTo>
                  <a:pt x="16654" y="187004"/>
                </a:lnTo>
                <a:lnTo>
                  <a:pt x="6957" y="171504"/>
                </a:lnTo>
                <a:lnTo>
                  <a:pt x="0" y="161471"/>
                </a:lnTo>
                <a:lnTo>
                  <a:pt x="36449" y="101064"/>
                </a:lnTo>
                <a:lnTo>
                  <a:pt x="51290" y="123735"/>
                </a:lnTo>
                <a:lnTo>
                  <a:pt x="63680" y="143377"/>
                </a:lnTo>
                <a:lnTo>
                  <a:pt x="72356" y="157748"/>
                </a:lnTo>
                <a:lnTo>
                  <a:pt x="76055" y="164603"/>
                </a:lnTo>
              </a:path>
            </a:pathLst>
          </a:custGeom>
          <a:ln w="126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7166302" y="3803691"/>
            <a:ext cx="616585" cy="635635"/>
          </a:xfrm>
          <a:custGeom>
            <a:avLst/>
            <a:gdLst/>
            <a:ahLst/>
            <a:cxnLst/>
            <a:rect l="l" t="t" r="r" b="b"/>
            <a:pathLst>
              <a:path w="616584" h="635635">
                <a:moveTo>
                  <a:pt x="207277" y="0"/>
                </a:moveTo>
                <a:lnTo>
                  <a:pt x="140991" y="38604"/>
                </a:lnTo>
                <a:lnTo>
                  <a:pt x="91720" y="79336"/>
                </a:lnTo>
                <a:lnTo>
                  <a:pt x="43600" y="125203"/>
                </a:lnTo>
                <a:lnTo>
                  <a:pt x="13667" y="161117"/>
                </a:lnTo>
                <a:lnTo>
                  <a:pt x="0" y="186385"/>
                </a:lnTo>
                <a:lnTo>
                  <a:pt x="690" y="200291"/>
                </a:lnTo>
                <a:lnTo>
                  <a:pt x="182809" y="402620"/>
                </a:lnTo>
                <a:lnTo>
                  <a:pt x="228546" y="432263"/>
                </a:lnTo>
                <a:lnTo>
                  <a:pt x="273578" y="444211"/>
                </a:lnTo>
                <a:lnTo>
                  <a:pt x="444138" y="627134"/>
                </a:lnTo>
                <a:lnTo>
                  <a:pt x="455387" y="634586"/>
                </a:lnTo>
                <a:lnTo>
                  <a:pt x="474930" y="635459"/>
                </a:lnTo>
                <a:lnTo>
                  <a:pt x="505026" y="623246"/>
                </a:lnTo>
                <a:lnTo>
                  <a:pt x="547933" y="591441"/>
                </a:lnTo>
                <a:lnTo>
                  <a:pt x="593571" y="547334"/>
                </a:lnTo>
                <a:lnTo>
                  <a:pt x="614051" y="517782"/>
                </a:lnTo>
                <a:lnTo>
                  <a:pt x="616533" y="498153"/>
                </a:lnTo>
                <a:lnTo>
                  <a:pt x="608127" y="483817"/>
                </a:lnTo>
                <a:lnTo>
                  <a:pt x="439399" y="296580"/>
                </a:lnTo>
                <a:lnTo>
                  <a:pt x="433820" y="264539"/>
                </a:lnTo>
                <a:lnTo>
                  <a:pt x="406471" y="207075"/>
                </a:lnTo>
                <a:lnTo>
                  <a:pt x="223300" y="3292"/>
                </a:lnTo>
                <a:lnTo>
                  <a:pt x="207277" y="0"/>
                </a:lnTo>
                <a:close/>
              </a:path>
            </a:pathLst>
          </a:custGeom>
          <a:solidFill>
            <a:srgbClr val="C7C8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7166302" y="3803691"/>
            <a:ext cx="616585" cy="635635"/>
          </a:xfrm>
          <a:custGeom>
            <a:avLst/>
            <a:gdLst/>
            <a:ahLst/>
            <a:cxnLst/>
            <a:rect l="l" t="t" r="r" b="b"/>
            <a:pathLst>
              <a:path w="616584" h="635635">
                <a:moveTo>
                  <a:pt x="223300" y="3292"/>
                </a:moveTo>
                <a:lnTo>
                  <a:pt x="258951" y="42902"/>
                </a:lnTo>
                <a:lnTo>
                  <a:pt x="321135" y="112089"/>
                </a:lnTo>
                <a:lnTo>
                  <a:pt x="380194" y="177824"/>
                </a:lnTo>
                <a:lnTo>
                  <a:pt x="406471" y="207075"/>
                </a:lnTo>
                <a:lnTo>
                  <a:pt x="433220" y="256603"/>
                </a:lnTo>
                <a:lnTo>
                  <a:pt x="435507" y="263076"/>
                </a:lnTo>
                <a:lnTo>
                  <a:pt x="433820" y="264539"/>
                </a:lnTo>
                <a:lnTo>
                  <a:pt x="439399" y="296580"/>
                </a:lnTo>
                <a:lnTo>
                  <a:pt x="608127" y="483817"/>
                </a:lnTo>
                <a:lnTo>
                  <a:pt x="616533" y="498153"/>
                </a:lnTo>
                <a:lnTo>
                  <a:pt x="614051" y="517782"/>
                </a:lnTo>
                <a:lnTo>
                  <a:pt x="593571" y="547334"/>
                </a:lnTo>
                <a:lnTo>
                  <a:pt x="547980" y="591441"/>
                </a:lnTo>
                <a:lnTo>
                  <a:pt x="505026" y="623246"/>
                </a:lnTo>
                <a:lnTo>
                  <a:pt x="474930" y="635459"/>
                </a:lnTo>
                <a:lnTo>
                  <a:pt x="455387" y="634586"/>
                </a:lnTo>
                <a:lnTo>
                  <a:pt x="444138" y="627134"/>
                </a:lnTo>
                <a:lnTo>
                  <a:pt x="273578" y="444211"/>
                </a:lnTo>
                <a:lnTo>
                  <a:pt x="237743" y="435974"/>
                </a:lnTo>
                <a:lnTo>
                  <a:pt x="191188" y="408332"/>
                </a:lnTo>
                <a:lnTo>
                  <a:pt x="86888" y="295987"/>
                </a:lnTo>
                <a:lnTo>
                  <a:pt x="35944" y="239366"/>
                </a:lnTo>
                <a:lnTo>
                  <a:pt x="12903" y="213790"/>
                </a:lnTo>
                <a:lnTo>
                  <a:pt x="690" y="200291"/>
                </a:lnTo>
                <a:lnTo>
                  <a:pt x="0" y="186385"/>
                </a:lnTo>
                <a:lnTo>
                  <a:pt x="13667" y="161117"/>
                </a:lnTo>
                <a:lnTo>
                  <a:pt x="43600" y="125203"/>
                </a:lnTo>
                <a:lnTo>
                  <a:pt x="91708" y="79359"/>
                </a:lnTo>
                <a:lnTo>
                  <a:pt x="140991" y="38604"/>
                </a:lnTo>
                <a:lnTo>
                  <a:pt x="179675" y="11964"/>
                </a:lnTo>
                <a:lnTo>
                  <a:pt x="207277" y="0"/>
                </a:lnTo>
                <a:lnTo>
                  <a:pt x="223300" y="3292"/>
                </a:lnTo>
              </a:path>
            </a:pathLst>
          </a:custGeom>
          <a:ln w="1518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7160475" y="3786909"/>
            <a:ext cx="157913" cy="1550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7574612" y="4001236"/>
            <a:ext cx="816148" cy="4976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6505123" y="2829550"/>
            <a:ext cx="1969708" cy="17118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116190" y="626474"/>
            <a:ext cx="1662246" cy="13890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2058596" y="1539505"/>
            <a:ext cx="199776" cy="1044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2058591" y="1539503"/>
            <a:ext cx="200025" cy="104775"/>
          </a:xfrm>
          <a:custGeom>
            <a:avLst/>
            <a:gdLst/>
            <a:ahLst/>
            <a:cxnLst/>
            <a:rect l="l" t="t" r="r" b="b"/>
            <a:pathLst>
              <a:path w="200025" h="104775">
                <a:moveTo>
                  <a:pt x="199776" y="66245"/>
                </a:moveTo>
                <a:lnTo>
                  <a:pt x="103274" y="29051"/>
                </a:lnTo>
                <a:lnTo>
                  <a:pt x="129997" y="0"/>
                </a:lnTo>
                <a:lnTo>
                  <a:pt x="0" y="16168"/>
                </a:lnTo>
                <a:lnTo>
                  <a:pt x="41780" y="95851"/>
                </a:lnTo>
                <a:lnTo>
                  <a:pt x="68550" y="66765"/>
                </a:lnTo>
                <a:lnTo>
                  <a:pt x="166198" y="104408"/>
                </a:lnTo>
              </a:path>
            </a:pathLst>
          </a:custGeom>
          <a:ln w="17882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2058596" y="1539505"/>
            <a:ext cx="218225" cy="1109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2058592" y="1539501"/>
            <a:ext cx="218440" cy="111125"/>
          </a:xfrm>
          <a:custGeom>
            <a:avLst/>
            <a:gdLst/>
            <a:ahLst/>
            <a:cxnLst/>
            <a:rect l="l" t="t" r="r" b="b"/>
            <a:pathLst>
              <a:path w="218439" h="111125">
                <a:moveTo>
                  <a:pt x="218225" y="72769"/>
                </a:moveTo>
                <a:lnTo>
                  <a:pt x="103262" y="29051"/>
                </a:lnTo>
                <a:lnTo>
                  <a:pt x="129997" y="0"/>
                </a:lnTo>
                <a:lnTo>
                  <a:pt x="0" y="16168"/>
                </a:lnTo>
                <a:lnTo>
                  <a:pt x="41780" y="95863"/>
                </a:lnTo>
                <a:lnTo>
                  <a:pt x="68550" y="66765"/>
                </a:lnTo>
                <a:lnTo>
                  <a:pt x="184648" y="110933"/>
                </a:lnTo>
              </a:path>
            </a:pathLst>
          </a:custGeom>
          <a:ln w="595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197109" y="1196731"/>
            <a:ext cx="199788" cy="1044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197111" y="1196736"/>
            <a:ext cx="200025" cy="104775"/>
          </a:xfrm>
          <a:custGeom>
            <a:avLst/>
            <a:gdLst/>
            <a:ahLst/>
            <a:cxnLst/>
            <a:rect l="l" t="t" r="r" b="b"/>
            <a:pathLst>
              <a:path w="200025" h="104775">
                <a:moveTo>
                  <a:pt x="0" y="38163"/>
                </a:moveTo>
                <a:lnTo>
                  <a:pt x="96513" y="75357"/>
                </a:lnTo>
                <a:lnTo>
                  <a:pt x="69791" y="104397"/>
                </a:lnTo>
                <a:lnTo>
                  <a:pt x="199776" y="88240"/>
                </a:lnTo>
                <a:lnTo>
                  <a:pt x="157996" y="8545"/>
                </a:lnTo>
                <a:lnTo>
                  <a:pt x="131238" y="37631"/>
                </a:lnTo>
                <a:lnTo>
                  <a:pt x="33589" y="0"/>
                </a:lnTo>
              </a:path>
            </a:pathLst>
          </a:custGeom>
          <a:ln w="17882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184664" y="1190562"/>
            <a:ext cx="212233" cy="11057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081344" y="555752"/>
            <a:ext cx="1732065" cy="295665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436810" y="2549958"/>
            <a:ext cx="114596" cy="22347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436813" y="2549953"/>
            <a:ext cx="114935" cy="223520"/>
          </a:xfrm>
          <a:custGeom>
            <a:avLst/>
            <a:gdLst/>
            <a:ahLst/>
            <a:cxnLst/>
            <a:rect l="l" t="t" r="r" b="b"/>
            <a:pathLst>
              <a:path w="114934" h="223519">
                <a:moveTo>
                  <a:pt x="114596" y="223473"/>
                </a:moveTo>
                <a:lnTo>
                  <a:pt x="90246" y="196096"/>
                </a:lnTo>
                <a:lnTo>
                  <a:pt x="72816" y="158811"/>
                </a:lnTo>
                <a:lnTo>
                  <a:pt x="61335" y="117085"/>
                </a:lnTo>
                <a:lnTo>
                  <a:pt x="54828" y="76386"/>
                </a:lnTo>
                <a:lnTo>
                  <a:pt x="83347" y="86905"/>
                </a:lnTo>
                <a:lnTo>
                  <a:pt x="51294" y="0"/>
                </a:lnTo>
                <a:lnTo>
                  <a:pt x="29251" y="25647"/>
                </a:lnTo>
                <a:lnTo>
                  <a:pt x="0" y="56163"/>
                </a:lnTo>
                <a:lnTo>
                  <a:pt x="25859" y="65689"/>
                </a:lnTo>
                <a:lnTo>
                  <a:pt x="19213" y="91135"/>
                </a:lnTo>
                <a:lnTo>
                  <a:pt x="17641" y="122029"/>
                </a:lnTo>
                <a:lnTo>
                  <a:pt x="22683" y="156236"/>
                </a:lnTo>
                <a:lnTo>
                  <a:pt x="35882" y="191621"/>
                </a:lnTo>
              </a:path>
            </a:pathLst>
          </a:custGeom>
          <a:ln w="61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663900" y="2500106"/>
            <a:ext cx="183123" cy="6489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663893" y="2500109"/>
            <a:ext cx="183515" cy="65405"/>
          </a:xfrm>
          <a:custGeom>
            <a:avLst/>
            <a:gdLst/>
            <a:ahLst/>
            <a:cxnLst/>
            <a:rect l="l" t="t" r="r" b="b"/>
            <a:pathLst>
              <a:path w="183514" h="65405">
                <a:moveTo>
                  <a:pt x="183135" y="20316"/>
                </a:moveTo>
                <a:lnTo>
                  <a:pt x="98582" y="49521"/>
                </a:lnTo>
                <a:lnTo>
                  <a:pt x="133861" y="64886"/>
                </a:lnTo>
                <a:lnTo>
                  <a:pt x="0" y="64708"/>
                </a:lnTo>
                <a:lnTo>
                  <a:pt x="17397" y="14159"/>
                </a:lnTo>
                <a:lnTo>
                  <a:pt x="52736" y="29547"/>
                </a:lnTo>
                <a:lnTo>
                  <a:pt x="138270" y="0"/>
                </a:lnTo>
              </a:path>
            </a:pathLst>
          </a:custGeom>
          <a:ln w="18331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663900" y="2492861"/>
            <a:ext cx="200272" cy="7214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072976" y="2015297"/>
            <a:ext cx="1454461" cy="161109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4251276" y="1133053"/>
            <a:ext cx="1409275" cy="138811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5187011" y="2045441"/>
            <a:ext cx="199622" cy="1043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5187003" y="2045441"/>
            <a:ext cx="200025" cy="104775"/>
          </a:xfrm>
          <a:custGeom>
            <a:avLst/>
            <a:gdLst/>
            <a:ahLst/>
            <a:cxnLst/>
            <a:rect l="l" t="t" r="r" b="b"/>
            <a:pathLst>
              <a:path w="200025" h="104775">
                <a:moveTo>
                  <a:pt x="199634" y="66198"/>
                </a:moveTo>
                <a:lnTo>
                  <a:pt x="103191" y="29027"/>
                </a:lnTo>
                <a:lnTo>
                  <a:pt x="129902" y="0"/>
                </a:lnTo>
                <a:lnTo>
                  <a:pt x="0" y="16156"/>
                </a:lnTo>
                <a:lnTo>
                  <a:pt x="41756" y="95781"/>
                </a:lnTo>
                <a:lnTo>
                  <a:pt x="68502" y="66718"/>
                </a:lnTo>
                <a:lnTo>
                  <a:pt x="166080" y="104338"/>
                </a:lnTo>
              </a:path>
            </a:pathLst>
          </a:custGeom>
          <a:ln w="1787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5187011" y="2045441"/>
            <a:ext cx="199622" cy="10433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5187003" y="2045441"/>
            <a:ext cx="200025" cy="104775"/>
          </a:xfrm>
          <a:custGeom>
            <a:avLst/>
            <a:gdLst/>
            <a:ahLst/>
            <a:cxnLst/>
            <a:rect l="l" t="t" r="r" b="b"/>
            <a:pathLst>
              <a:path w="200025" h="104775">
                <a:moveTo>
                  <a:pt x="199634" y="66198"/>
                </a:moveTo>
                <a:lnTo>
                  <a:pt x="103191" y="29027"/>
                </a:lnTo>
                <a:lnTo>
                  <a:pt x="129902" y="0"/>
                </a:lnTo>
                <a:lnTo>
                  <a:pt x="0" y="16156"/>
                </a:lnTo>
                <a:lnTo>
                  <a:pt x="41756" y="95781"/>
                </a:lnTo>
                <a:lnTo>
                  <a:pt x="68502" y="66718"/>
                </a:lnTo>
                <a:lnTo>
                  <a:pt x="166080" y="104338"/>
                </a:lnTo>
              </a:path>
            </a:pathLst>
          </a:custGeom>
          <a:ln w="595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4326127" y="1702903"/>
            <a:ext cx="199622" cy="10433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4326125" y="1702898"/>
            <a:ext cx="200025" cy="104775"/>
          </a:xfrm>
          <a:custGeom>
            <a:avLst/>
            <a:gdLst/>
            <a:ahLst/>
            <a:cxnLst/>
            <a:rect l="l" t="t" r="r" b="b"/>
            <a:pathLst>
              <a:path w="200025" h="104775">
                <a:moveTo>
                  <a:pt x="0" y="38139"/>
                </a:moveTo>
                <a:lnTo>
                  <a:pt x="96442" y="75322"/>
                </a:lnTo>
                <a:lnTo>
                  <a:pt x="69743" y="104349"/>
                </a:lnTo>
                <a:lnTo>
                  <a:pt x="199634" y="88181"/>
                </a:lnTo>
                <a:lnTo>
                  <a:pt x="157889" y="8556"/>
                </a:lnTo>
                <a:lnTo>
                  <a:pt x="131143" y="37619"/>
                </a:lnTo>
                <a:lnTo>
                  <a:pt x="33565" y="0"/>
                </a:lnTo>
              </a:path>
            </a:pathLst>
          </a:custGeom>
          <a:ln w="1787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4326127" y="1702903"/>
            <a:ext cx="199622" cy="10433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4815822" y="879663"/>
            <a:ext cx="836294" cy="813435"/>
          </a:xfrm>
          <a:custGeom>
            <a:avLst/>
            <a:gdLst/>
            <a:ahLst/>
            <a:cxnLst/>
            <a:rect l="l" t="t" r="r" b="b"/>
            <a:pathLst>
              <a:path w="836295" h="813435">
                <a:moveTo>
                  <a:pt x="530956" y="0"/>
                </a:moveTo>
                <a:lnTo>
                  <a:pt x="0" y="0"/>
                </a:lnTo>
                <a:lnTo>
                  <a:pt x="8835" y="37454"/>
                </a:lnTo>
                <a:lnTo>
                  <a:pt x="22991" y="95842"/>
                </a:lnTo>
                <a:lnTo>
                  <a:pt x="38139" y="156216"/>
                </a:lnTo>
                <a:lnTo>
                  <a:pt x="53751" y="215729"/>
                </a:lnTo>
                <a:lnTo>
                  <a:pt x="69296" y="271536"/>
                </a:lnTo>
                <a:lnTo>
                  <a:pt x="84245" y="320793"/>
                </a:lnTo>
                <a:lnTo>
                  <a:pt x="98069" y="360653"/>
                </a:lnTo>
                <a:lnTo>
                  <a:pt x="110238" y="388272"/>
                </a:lnTo>
                <a:lnTo>
                  <a:pt x="122675" y="417863"/>
                </a:lnTo>
                <a:lnTo>
                  <a:pt x="133780" y="454999"/>
                </a:lnTo>
                <a:lnTo>
                  <a:pt x="140485" y="488922"/>
                </a:lnTo>
                <a:lnTo>
                  <a:pt x="139726" y="508873"/>
                </a:lnTo>
                <a:lnTo>
                  <a:pt x="21796" y="628138"/>
                </a:lnTo>
                <a:lnTo>
                  <a:pt x="39218" y="640194"/>
                </a:lnTo>
                <a:lnTo>
                  <a:pt x="88845" y="659919"/>
                </a:lnTo>
                <a:lnTo>
                  <a:pt x="135189" y="674176"/>
                </a:lnTo>
                <a:lnTo>
                  <a:pt x="220350" y="696588"/>
                </a:lnTo>
                <a:lnTo>
                  <a:pt x="260327" y="709890"/>
                </a:lnTo>
                <a:lnTo>
                  <a:pt x="306555" y="730649"/>
                </a:lnTo>
                <a:lnTo>
                  <a:pt x="361592" y="757971"/>
                </a:lnTo>
                <a:lnTo>
                  <a:pt x="418173" y="785231"/>
                </a:lnTo>
                <a:lnTo>
                  <a:pt x="469030" y="805802"/>
                </a:lnTo>
                <a:lnTo>
                  <a:pt x="506895" y="813058"/>
                </a:lnTo>
                <a:lnTo>
                  <a:pt x="525652" y="786265"/>
                </a:lnTo>
                <a:lnTo>
                  <a:pt x="523809" y="762622"/>
                </a:lnTo>
                <a:lnTo>
                  <a:pt x="524981" y="741871"/>
                </a:lnTo>
                <a:lnTo>
                  <a:pt x="530172" y="723883"/>
                </a:lnTo>
                <a:lnTo>
                  <a:pt x="540390" y="708531"/>
                </a:lnTo>
                <a:lnTo>
                  <a:pt x="551970" y="703279"/>
                </a:lnTo>
                <a:lnTo>
                  <a:pt x="607075" y="703279"/>
                </a:lnTo>
                <a:lnTo>
                  <a:pt x="835793" y="440246"/>
                </a:lnTo>
                <a:lnTo>
                  <a:pt x="835793" y="424893"/>
                </a:lnTo>
                <a:lnTo>
                  <a:pt x="831846" y="416081"/>
                </a:lnTo>
                <a:lnTo>
                  <a:pt x="793658" y="398490"/>
                </a:lnTo>
                <a:lnTo>
                  <a:pt x="737377" y="385589"/>
                </a:lnTo>
                <a:lnTo>
                  <a:pt x="725713" y="378743"/>
                </a:lnTo>
                <a:lnTo>
                  <a:pt x="719452" y="371016"/>
                </a:lnTo>
                <a:lnTo>
                  <a:pt x="716460" y="357511"/>
                </a:lnTo>
                <a:lnTo>
                  <a:pt x="714602" y="333326"/>
                </a:lnTo>
                <a:lnTo>
                  <a:pt x="711081" y="316595"/>
                </a:lnTo>
                <a:lnTo>
                  <a:pt x="702427" y="301661"/>
                </a:lnTo>
                <a:lnTo>
                  <a:pt x="688469" y="290164"/>
                </a:lnTo>
                <a:lnTo>
                  <a:pt x="669040" y="283745"/>
                </a:lnTo>
                <a:lnTo>
                  <a:pt x="653330" y="281261"/>
                </a:lnTo>
                <a:lnTo>
                  <a:pt x="644905" y="279715"/>
                </a:lnTo>
                <a:lnTo>
                  <a:pt x="626119" y="243643"/>
                </a:lnTo>
                <a:lnTo>
                  <a:pt x="613240" y="176010"/>
                </a:lnTo>
                <a:lnTo>
                  <a:pt x="612758" y="147058"/>
                </a:lnTo>
                <a:lnTo>
                  <a:pt x="611374" y="123295"/>
                </a:lnTo>
                <a:lnTo>
                  <a:pt x="602706" y="107700"/>
                </a:lnTo>
                <a:lnTo>
                  <a:pt x="582984" y="96374"/>
                </a:lnTo>
                <a:lnTo>
                  <a:pt x="548439" y="85422"/>
                </a:lnTo>
                <a:lnTo>
                  <a:pt x="537337" y="32680"/>
                </a:lnTo>
                <a:lnTo>
                  <a:pt x="530956" y="0"/>
                </a:lnTo>
                <a:close/>
              </a:path>
              <a:path w="836295" h="813435">
                <a:moveTo>
                  <a:pt x="607075" y="703279"/>
                </a:moveTo>
                <a:lnTo>
                  <a:pt x="551970" y="703279"/>
                </a:lnTo>
                <a:lnTo>
                  <a:pt x="560661" y="711719"/>
                </a:lnTo>
                <a:lnTo>
                  <a:pt x="566589" y="727947"/>
                </a:lnTo>
                <a:lnTo>
                  <a:pt x="569878" y="746056"/>
                </a:lnTo>
                <a:lnTo>
                  <a:pt x="607075" y="7032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4815822" y="879663"/>
            <a:ext cx="836294" cy="813435"/>
          </a:xfrm>
          <a:custGeom>
            <a:avLst/>
            <a:gdLst/>
            <a:ahLst/>
            <a:cxnLst/>
            <a:rect l="l" t="t" r="r" b="b"/>
            <a:pathLst>
              <a:path w="836295" h="813435">
                <a:moveTo>
                  <a:pt x="530956" y="0"/>
                </a:moveTo>
                <a:lnTo>
                  <a:pt x="0" y="0"/>
                </a:lnTo>
                <a:lnTo>
                  <a:pt x="8835" y="37454"/>
                </a:lnTo>
                <a:lnTo>
                  <a:pt x="22991" y="95842"/>
                </a:lnTo>
                <a:lnTo>
                  <a:pt x="38139" y="156216"/>
                </a:lnTo>
                <a:lnTo>
                  <a:pt x="53751" y="215729"/>
                </a:lnTo>
                <a:lnTo>
                  <a:pt x="69296" y="271536"/>
                </a:lnTo>
                <a:lnTo>
                  <a:pt x="84245" y="320793"/>
                </a:lnTo>
                <a:lnTo>
                  <a:pt x="98069" y="360653"/>
                </a:lnTo>
                <a:lnTo>
                  <a:pt x="110238" y="388272"/>
                </a:lnTo>
                <a:lnTo>
                  <a:pt x="122675" y="417863"/>
                </a:lnTo>
                <a:lnTo>
                  <a:pt x="133780" y="454999"/>
                </a:lnTo>
                <a:lnTo>
                  <a:pt x="140485" y="488922"/>
                </a:lnTo>
                <a:lnTo>
                  <a:pt x="139726" y="508873"/>
                </a:lnTo>
                <a:lnTo>
                  <a:pt x="21796" y="628138"/>
                </a:lnTo>
                <a:lnTo>
                  <a:pt x="39218" y="640194"/>
                </a:lnTo>
                <a:lnTo>
                  <a:pt x="88845" y="659919"/>
                </a:lnTo>
                <a:lnTo>
                  <a:pt x="135189" y="674176"/>
                </a:lnTo>
                <a:lnTo>
                  <a:pt x="178831" y="685541"/>
                </a:lnTo>
                <a:lnTo>
                  <a:pt x="220350" y="696588"/>
                </a:lnTo>
                <a:lnTo>
                  <a:pt x="260327" y="709890"/>
                </a:lnTo>
                <a:lnTo>
                  <a:pt x="306555" y="730649"/>
                </a:lnTo>
                <a:lnTo>
                  <a:pt x="361592" y="757971"/>
                </a:lnTo>
                <a:lnTo>
                  <a:pt x="418173" y="785231"/>
                </a:lnTo>
                <a:lnTo>
                  <a:pt x="469030" y="805802"/>
                </a:lnTo>
                <a:lnTo>
                  <a:pt x="506895" y="813058"/>
                </a:lnTo>
                <a:lnTo>
                  <a:pt x="525652" y="786265"/>
                </a:lnTo>
                <a:lnTo>
                  <a:pt x="523809" y="762622"/>
                </a:lnTo>
                <a:lnTo>
                  <a:pt x="524981" y="741871"/>
                </a:lnTo>
                <a:lnTo>
                  <a:pt x="530172" y="723883"/>
                </a:lnTo>
                <a:lnTo>
                  <a:pt x="540390" y="708531"/>
                </a:lnTo>
                <a:lnTo>
                  <a:pt x="551970" y="703279"/>
                </a:lnTo>
                <a:lnTo>
                  <a:pt x="560661" y="711719"/>
                </a:lnTo>
                <a:lnTo>
                  <a:pt x="566589" y="727947"/>
                </a:lnTo>
                <a:lnTo>
                  <a:pt x="569878" y="746056"/>
                </a:lnTo>
                <a:lnTo>
                  <a:pt x="835793" y="440246"/>
                </a:lnTo>
                <a:lnTo>
                  <a:pt x="835793" y="424893"/>
                </a:lnTo>
                <a:lnTo>
                  <a:pt x="831846" y="416081"/>
                </a:lnTo>
                <a:lnTo>
                  <a:pt x="827702" y="410344"/>
                </a:lnTo>
                <a:lnTo>
                  <a:pt x="772678" y="393484"/>
                </a:lnTo>
                <a:lnTo>
                  <a:pt x="737377" y="385589"/>
                </a:lnTo>
                <a:lnTo>
                  <a:pt x="725713" y="378743"/>
                </a:lnTo>
                <a:lnTo>
                  <a:pt x="719452" y="371016"/>
                </a:lnTo>
                <a:lnTo>
                  <a:pt x="716460" y="357511"/>
                </a:lnTo>
                <a:lnTo>
                  <a:pt x="714602" y="333326"/>
                </a:lnTo>
                <a:lnTo>
                  <a:pt x="711081" y="316595"/>
                </a:lnTo>
                <a:lnTo>
                  <a:pt x="702427" y="301661"/>
                </a:lnTo>
                <a:lnTo>
                  <a:pt x="688469" y="290164"/>
                </a:lnTo>
                <a:lnTo>
                  <a:pt x="669040" y="283745"/>
                </a:lnTo>
                <a:lnTo>
                  <a:pt x="653330" y="281261"/>
                </a:lnTo>
                <a:lnTo>
                  <a:pt x="644905" y="279715"/>
                </a:lnTo>
                <a:lnTo>
                  <a:pt x="626119" y="243643"/>
                </a:lnTo>
                <a:lnTo>
                  <a:pt x="613240" y="176010"/>
                </a:lnTo>
                <a:lnTo>
                  <a:pt x="612758" y="147058"/>
                </a:lnTo>
                <a:lnTo>
                  <a:pt x="611374" y="123295"/>
                </a:lnTo>
                <a:lnTo>
                  <a:pt x="602706" y="107700"/>
                </a:lnTo>
                <a:lnTo>
                  <a:pt x="582984" y="96374"/>
                </a:lnTo>
                <a:lnTo>
                  <a:pt x="548439" y="85422"/>
                </a:lnTo>
                <a:lnTo>
                  <a:pt x="537337" y="32680"/>
                </a:lnTo>
                <a:lnTo>
                  <a:pt x="530956" y="0"/>
                </a:lnTo>
              </a:path>
            </a:pathLst>
          </a:custGeom>
          <a:ln w="5956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4855042" y="1519859"/>
            <a:ext cx="467995" cy="173355"/>
          </a:xfrm>
          <a:custGeom>
            <a:avLst/>
            <a:gdLst/>
            <a:ahLst/>
            <a:cxnLst/>
            <a:rect l="l" t="t" r="r" b="b"/>
            <a:pathLst>
              <a:path w="467995" h="173355">
                <a:moveTo>
                  <a:pt x="0" y="0"/>
                </a:moveTo>
                <a:lnTo>
                  <a:pt x="49622" y="19724"/>
                </a:lnTo>
                <a:lnTo>
                  <a:pt x="95966" y="33982"/>
                </a:lnTo>
                <a:lnTo>
                  <a:pt x="139609" y="45347"/>
                </a:lnTo>
                <a:lnTo>
                  <a:pt x="181131" y="56393"/>
                </a:lnTo>
                <a:lnTo>
                  <a:pt x="221109" y="69696"/>
                </a:lnTo>
                <a:lnTo>
                  <a:pt x="267337" y="90454"/>
                </a:lnTo>
                <a:lnTo>
                  <a:pt x="322374" y="117777"/>
                </a:lnTo>
                <a:lnTo>
                  <a:pt x="378955" y="145036"/>
                </a:lnTo>
                <a:lnTo>
                  <a:pt x="429812" y="165608"/>
                </a:lnTo>
                <a:lnTo>
                  <a:pt x="467677" y="172864"/>
                </a:lnTo>
              </a:path>
            </a:pathLst>
          </a:custGeom>
          <a:ln w="893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4950185" y="1377812"/>
            <a:ext cx="8255" cy="63500"/>
          </a:xfrm>
          <a:custGeom>
            <a:avLst/>
            <a:gdLst/>
            <a:ahLst/>
            <a:cxnLst/>
            <a:rect l="l" t="t" r="r" b="b"/>
            <a:pathLst>
              <a:path w="8254" h="63500">
                <a:moveTo>
                  <a:pt x="8036" y="0"/>
                </a:moveTo>
                <a:lnTo>
                  <a:pt x="6781" y="22844"/>
                </a:lnTo>
                <a:lnTo>
                  <a:pt x="4018" y="43050"/>
                </a:lnTo>
                <a:lnTo>
                  <a:pt x="1255" y="57476"/>
                </a:lnTo>
                <a:lnTo>
                  <a:pt x="0" y="62983"/>
                </a:lnTo>
              </a:path>
            </a:pathLst>
          </a:custGeom>
          <a:ln w="5956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5458012" y="1158665"/>
            <a:ext cx="56515" cy="48260"/>
          </a:xfrm>
          <a:custGeom>
            <a:avLst/>
            <a:gdLst/>
            <a:ahLst/>
            <a:cxnLst/>
            <a:rect l="l" t="t" r="r" b="b"/>
            <a:pathLst>
              <a:path w="56514" h="48259">
                <a:moveTo>
                  <a:pt x="0" y="0"/>
                </a:moveTo>
                <a:lnTo>
                  <a:pt x="28248" y="40364"/>
                </a:lnTo>
                <a:lnTo>
                  <a:pt x="42758" y="48134"/>
                </a:lnTo>
                <a:lnTo>
                  <a:pt x="51988" y="42582"/>
                </a:lnTo>
                <a:lnTo>
                  <a:pt x="56317" y="28861"/>
                </a:lnTo>
                <a:lnTo>
                  <a:pt x="55397" y="24932"/>
                </a:lnTo>
                <a:lnTo>
                  <a:pt x="52301" y="19488"/>
                </a:lnTo>
                <a:lnTo>
                  <a:pt x="46524" y="14041"/>
                </a:lnTo>
                <a:lnTo>
                  <a:pt x="37560" y="10105"/>
                </a:lnTo>
              </a:path>
            </a:pathLst>
          </a:custGeom>
          <a:ln w="5956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5364257" y="965088"/>
            <a:ext cx="166370" cy="276860"/>
          </a:xfrm>
          <a:custGeom>
            <a:avLst/>
            <a:gdLst/>
            <a:ahLst/>
            <a:cxnLst/>
            <a:rect l="l" t="t" r="r" b="b"/>
            <a:pathLst>
              <a:path w="166370" h="276859">
                <a:moveTo>
                  <a:pt x="0" y="0"/>
                </a:moveTo>
                <a:lnTo>
                  <a:pt x="8624" y="32430"/>
                </a:lnTo>
                <a:lnTo>
                  <a:pt x="20768" y="62475"/>
                </a:lnTo>
                <a:lnTo>
                  <a:pt x="33919" y="85738"/>
                </a:lnTo>
                <a:lnTo>
                  <a:pt x="45562" y="97825"/>
                </a:lnTo>
                <a:lnTo>
                  <a:pt x="57706" y="115156"/>
                </a:lnTo>
                <a:lnTo>
                  <a:pt x="70352" y="151085"/>
                </a:lnTo>
                <a:lnTo>
                  <a:pt x="77972" y="196564"/>
                </a:lnTo>
                <a:lnTo>
                  <a:pt x="75038" y="242549"/>
                </a:lnTo>
                <a:lnTo>
                  <a:pt x="105857" y="268633"/>
                </a:lnTo>
                <a:lnTo>
                  <a:pt x="134668" y="276379"/>
                </a:lnTo>
                <a:lnTo>
                  <a:pt x="156445" y="268548"/>
                </a:lnTo>
                <a:lnTo>
                  <a:pt x="166163" y="247903"/>
                </a:lnTo>
              </a:path>
            </a:pathLst>
          </a:custGeom>
          <a:ln w="5956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5324632" y="924884"/>
            <a:ext cx="33020" cy="659765"/>
          </a:xfrm>
          <a:custGeom>
            <a:avLst/>
            <a:gdLst/>
            <a:ahLst/>
            <a:cxnLst/>
            <a:rect l="l" t="t" r="r" b="b"/>
            <a:pathLst>
              <a:path w="33020" h="659765">
                <a:moveTo>
                  <a:pt x="32924" y="659298"/>
                </a:moveTo>
                <a:lnTo>
                  <a:pt x="21616" y="615281"/>
                </a:lnTo>
                <a:lnTo>
                  <a:pt x="12909" y="564632"/>
                </a:lnTo>
                <a:lnTo>
                  <a:pt x="6599" y="508856"/>
                </a:lnTo>
                <a:lnTo>
                  <a:pt x="2480" y="449456"/>
                </a:lnTo>
                <a:lnTo>
                  <a:pt x="349" y="387937"/>
                </a:lnTo>
                <a:lnTo>
                  <a:pt x="0" y="325804"/>
                </a:lnTo>
                <a:lnTo>
                  <a:pt x="1227" y="264559"/>
                </a:lnTo>
                <a:lnTo>
                  <a:pt x="3827" y="205708"/>
                </a:lnTo>
                <a:lnTo>
                  <a:pt x="7595" y="150755"/>
                </a:lnTo>
                <a:lnTo>
                  <a:pt x="12324" y="101203"/>
                </a:lnTo>
                <a:lnTo>
                  <a:pt x="17812" y="58557"/>
                </a:lnTo>
                <a:lnTo>
                  <a:pt x="23853" y="24321"/>
                </a:lnTo>
                <a:lnTo>
                  <a:pt x="30241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5341473" y="1625726"/>
            <a:ext cx="55880" cy="53975"/>
          </a:xfrm>
          <a:custGeom>
            <a:avLst/>
            <a:gdLst/>
            <a:ahLst/>
            <a:cxnLst/>
            <a:rect l="l" t="t" r="r" b="b"/>
            <a:pathLst>
              <a:path w="55879" h="53975">
                <a:moveTo>
                  <a:pt x="0" y="40196"/>
                </a:moveTo>
                <a:lnTo>
                  <a:pt x="27071" y="53888"/>
                </a:lnTo>
                <a:lnTo>
                  <a:pt x="47739" y="51251"/>
                </a:lnTo>
                <a:lnTo>
                  <a:pt x="55595" y="33037"/>
                </a:lnTo>
                <a:lnTo>
                  <a:pt x="44226" y="0"/>
                </a:lnTo>
              </a:path>
            </a:pathLst>
          </a:custGeom>
          <a:ln w="5956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5435448" y="1207637"/>
            <a:ext cx="5715" cy="83185"/>
          </a:xfrm>
          <a:custGeom>
            <a:avLst/>
            <a:gdLst/>
            <a:ahLst/>
            <a:cxnLst/>
            <a:rect l="l" t="t" r="r" b="b"/>
            <a:pathLst>
              <a:path w="5714" h="83184">
                <a:moveTo>
                  <a:pt x="3848" y="0"/>
                </a:moveTo>
                <a:lnTo>
                  <a:pt x="1987" y="20323"/>
                </a:lnTo>
                <a:lnTo>
                  <a:pt x="0" y="42034"/>
                </a:lnTo>
                <a:lnTo>
                  <a:pt x="270" y="63496"/>
                </a:lnTo>
                <a:lnTo>
                  <a:pt x="5184" y="83075"/>
                </a:lnTo>
              </a:path>
            </a:pathLst>
          </a:custGeom>
          <a:ln w="5956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4865463" y="1089412"/>
            <a:ext cx="209633" cy="12789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4825263" y="924587"/>
            <a:ext cx="209633" cy="12790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4860169" y="1463232"/>
            <a:ext cx="55244" cy="37465"/>
          </a:xfrm>
          <a:custGeom>
            <a:avLst/>
            <a:gdLst/>
            <a:ahLst/>
            <a:cxnLst/>
            <a:rect l="l" t="t" r="r" b="b"/>
            <a:pathLst>
              <a:path w="55245" h="37465">
                <a:moveTo>
                  <a:pt x="54840" y="544"/>
                </a:moveTo>
                <a:lnTo>
                  <a:pt x="13685" y="20988"/>
                </a:lnTo>
                <a:lnTo>
                  <a:pt x="0" y="36663"/>
                </a:lnTo>
                <a:lnTo>
                  <a:pt x="3446" y="37202"/>
                </a:lnTo>
                <a:lnTo>
                  <a:pt x="41144" y="16205"/>
                </a:lnTo>
                <a:lnTo>
                  <a:pt x="54840" y="544"/>
                </a:lnTo>
                <a:close/>
              </a:path>
            </a:pathLst>
          </a:custGeom>
          <a:ln w="5956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5506166" y="1336375"/>
            <a:ext cx="94377" cy="12057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3876848" y="876684"/>
            <a:ext cx="785026" cy="139510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3715672" y="2915379"/>
            <a:ext cx="1577183" cy="154566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4037331" y="3463046"/>
            <a:ext cx="124347" cy="24246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4037333" y="3463040"/>
            <a:ext cx="124460" cy="242570"/>
          </a:xfrm>
          <a:custGeom>
            <a:avLst/>
            <a:gdLst/>
            <a:ahLst/>
            <a:cxnLst/>
            <a:rect l="l" t="t" r="r" b="b"/>
            <a:pathLst>
              <a:path w="124460" h="242570">
                <a:moveTo>
                  <a:pt x="124347" y="242478"/>
                </a:moveTo>
                <a:lnTo>
                  <a:pt x="97924" y="212768"/>
                </a:lnTo>
                <a:lnTo>
                  <a:pt x="79011" y="172309"/>
                </a:lnTo>
                <a:lnTo>
                  <a:pt x="66553" y="127036"/>
                </a:lnTo>
                <a:lnTo>
                  <a:pt x="59496" y="82886"/>
                </a:lnTo>
                <a:lnTo>
                  <a:pt x="90438" y="94303"/>
                </a:lnTo>
                <a:lnTo>
                  <a:pt x="55667" y="0"/>
                </a:lnTo>
                <a:lnTo>
                  <a:pt x="31745" y="27821"/>
                </a:lnTo>
                <a:lnTo>
                  <a:pt x="0" y="60950"/>
                </a:lnTo>
                <a:lnTo>
                  <a:pt x="28058" y="71280"/>
                </a:lnTo>
                <a:lnTo>
                  <a:pt x="20848" y="98889"/>
                </a:lnTo>
                <a:lnTo>
                  <a:pt x="19143" y="132408"/>
                </a:lnTo>
                <a:lnTo>
                  <a:pt x="24614" y="169517"/>
                </a:lnTo>
                <a:lnTo>
                  <a:pt x="38931" y="207896"/>
                </a:lnTo>
              </a:path>
            </a:pathLst>
          </a:custGeom>
          <a:ln w="663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4350616" y="3423890"/>
            <a:ext cx="198712" cy="7038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4350629" y="3423885"/>
            <a:ext cx="198755" cy="70485"/>
          </a:xfrm>
          <a:custGeom>
            <a:avLst/>
            <a:gdLst/>
            <a:ahLst/>
            <a:cxnLst/>
            <a:rect l="l" t="t" r="r" b="b"/>
            <a:pathLst>
              <a:path w="198754" h="70485">
                <a:moveTo>
                  <a:pt x="198700" y="22042"/>
                </a:moveTo>
                <a:lnTo>
                  <a:pt x="106961" y="53729"/>
                </a:lnTo>
                <a:lnTo>
                  <a:pt x="145243" y="70393"/>
                </a:lnTo>
                <a:lnTo>
                  <a:pt x="0" y="70204"/>
                </a:lnTo>
                <a:lnTo>
                  <a:pt x="18863" y="15352"/>
                </a:lnTo>
                <a:lnTo>
                  <a:pt x="57215" y="32053"/>
                </a:lnTo>
                <a:lnTo>
                  <a:pt x="150018" y="0"/>
                </a:lnTo>
              </a:path>
            </a:pathLst>
          </a:custGeom>
          <a:ln w="19891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4350617" y="3416030"/>
            <a:ext cx="217315" cy="7824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4350620" y="3416025"/>
            <a:ext cx="217804" cy="78740"/>
          </a:xfrm>
          <a:custGeom>
            <a:avLst/>
            <a:gdLst/>
            <a:ahLst/>
            <a:cxnLst/>
            <a:rect l="l" t="t" r="r" b="b"/>
            <a:pathLst>
              <a:path w="217804" h="78739">
                <a:moveTo>
                  <a:pt x="217303" y="22042"/>
                </a:moveTo>
                <a:lnTo>
                  <a:pt x="106961" y="61588"/>
                </a:lnTo>
                <a:lnTo>
                  <a:pt x="145243" y="78253"/>
                </a:lnTo>
                <a:lnTo>
                  <a:pt x="0" y="78064"/>
                </a:lnTo>
                <a:lnTo>
                  <a:pt x="18874" y="23212"/>
                </a:lnTo>
                <a:lnTo>
                  <a:pt x="57227" y="39912"/>
                </a:lnTo>
                <a:lnTo>
                  <a:pt x="168633" y="0"/>
                </a:lnTo>
              </a:path>
            </a:pathLst>
          </a:custGeom>
          <a:ln w="663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4341131" y="2606086"/>
            <a:ext cx="939165" cy="930910"/>
          </a:xfrm>
          <a:custGeom>
            <a:avLst/>
            <a:gdLst/>
            <a:ahLst/>
            <a:cxnLst/>
            <a:rect l="l" t="t" r="r" b="b"/>
            <a:pathLst>
              <a:path w="939164" h="930910">
                <a:moveTo>
                  <a:pt x="592711" y="0"/>
                </a:moveTo>
                <a:lnTo>
                  <a:pt x="0" y="0"/>
                </a:lnTo>
                <a:lnTo>
                  <a:pt x="12735" y="54221"/>
                </a:lnTo>
                <a:lnTo>
                  <a:pt x="26594" y="111815"/>
                </a:lnTo>
                <a:lnTo>
                  <a:pt x="41492" y="171969"/>
                </a:lnTo>
                <a:lnTo>
                  <a:pt x="56999" y="232373"/>
                </a:lnTo>
                <a:lnTo>
                  <a:pt x="72686" y="290719"/>
                </a:lnTo>
                <a:lnTo>
                  <a:pt x="88122" y="344696"/>
                </a:lnTo>
                <a:lnTo>
                  <a:pt x="102878" y="391994"/>
                </a:lnTo>
                <a:lnTo>
                  <a:pt x="116524" y="430304"/>
                </a:lnTo>
                <a:lnTo>
                  <a:pt x="128631" y="457317"/>
                </a:lnTo>
                <a:lnTo>
                  <a:pt x="142474" y="490267"/>
                </a:lnTo>
                <a:lnTo>
                  <a:pt x="154832" y="531618"/>
                </a:lnTo>
                <a:lnTo>
                  <a:pt x="162296" y="569390"/>
                </a:lnTo>
                <a:lnTo>
                  <a:pt x="161453" y="591604"/>
                </a:lnTo>
                <a:lnTo>
                  <a:pt x="30144" y="724402"/>
                </a:lnTo>
                <a:lnTo>
                  <a:pt x="49539" y="737828"/>
                </a:lnTo>
                <a:lnTo>
                  <a:pt x="104795" y="759791"/>
                </a:lnTo>
                <a:lnTo>
                  <a:pt x="156397" y="775667"/>
                </a:lnTo>
                <a:lnTo>
                  <a:pt x="251223" y="800617"/>
                </a:lnTo>
                <a:lnTo>
                  <a:pt x="295740" y="815420"/>
                </a:lnTo>
                <a:lnTo>
                  <a:pt x="337733" y="833982"/>
                </a:lnTo>
                <a:lnTo>
                  <a:pt x="440291" y="884616"/>
                </a:lnTo>
                <a:lnTo>
                  <a:pt x="491487" y="908150"/>
                </a:lnTo>
                <a:lnTo>
                  <a:pt x="536383" y="924805"/>
                </a:lnTo>
                <a:lnTo>
                  <a:pt x="570295" y="930312"/>
                </a:lnTo>
                <a:lnTo>
                  <a:pt x="591179" y="900470"/>
                </a:lnTo>
                <a:lnTo>
                  <a:pt x="589125" y="874148"/>
                </a:lnTo>
                <a:lnTo>
                  <a:pt x="590430" y="851044"/>
                </a:lnTo>
                <a:lnTo>
                  <a:pt x="596214" y="831018"/>
                </a:lnTo>
                <a:lnTo>
                  <a:pt x="607596" y="813931"/>
                </a:lnTo>
                <a:lnTo>
                  <a:pt x="620488" y="808075"/>
                </a:lnTo>
                <a:lnTo>
                  <a:pt x="681839" y="808075"/>
                </a:lnTo>
                <a:lnTo>
                  <a:pt x="938835" y="512523"/>
                </a:lnTo>
                <a:lnTo>
                  <a:pt x="906250" y="473423"/>
                </a:lnTo>
                <a:lnTo>
                  <a:pt x="866240" y="463119"/>
                </a:lnTo>
                <a:lnTo>
                  <a:pt x="826933" y="454326"/>
                </a:lnTo>
                <a:lnTo>
                  <a:pt x="813945" y="446702"/>
                </a:lnTo>
                <a:lnTo>
                  <a:pt x="806973" y="438099"/>
                </a:lnTo>
                <a:lnTo>
                  <a:pt x="803641" y="423060"/>
                </a:lnTo>
                <a:lnTo>
                  <a:pt x="801569" y="396130"/>
                </a:lnTo>
                <a:lnTo>
                  <a:pt x="797653" y="377498"/>
                </a:lnTo>
                <a:lnTo>
                  <a:pt x="788017" y="360868"/>
                </a:lnTo>
                <a:lnTo>
                  <a:pt x="772475" y="348067"/>
                </a:lnTo>
                <a:lnTo>
                  <a:pt x="750842" y="340923"/>
                </a:lnTo>
                <a:lnTo>
                  <a:pt x="733351" y="338154"/>
                </a:lnTo>
                <a:lnTo>
                  <a:pt x="723967" y="336430"/>
                </a:lnTo>
                <a:lnTo>
                  <a:pt x="703044" y="296261"/>
                </a:lnTo>
                <a:lnTo>
                  <a:pt x="693227" y="257475"/>
                </a:lnTo>
                <a:lnTo>
                  <a:pt x="688166" y="188730"/>
                </a:lnTo>
                <a:lnTo>
                  <a:pt x="686628" y="162263"/>
                </a:lnTo>
                <a:lnTo>
                  <a:pt x="676979" y="144892"/>
                </a:lnTo>
                <a:lnTo>
                  <a:pt x="655018" y="132279"/>
                </a:lnTo>
                <a:lnTo>
                  <a:pt x="616543" y="120085"/>
                </a:lnTo>
                <a:lnTo>
                  <a:pt x="604183" y="61359"/>
                </a:lnTo>
                <a:lnTo>
                  <a:pt x="596022" y="19557"/>
                </a:lnTo>
                <a:lnTo>
                  <a:pt x="592711" y="0"/>
                </a:lnTo>
                <a:close/>
              </a:path>
              <a:path w="939164" h="930910">
                <a:moveTo>
                  <a:pt x="681839" y="808075"/>
                </a:moveTo>
                <a:lnTo>
                  <a:pt x="620488" y="808075"/>
                </a:lnTo>
                <a:lnTo>
                  <a:pt x="630163" y="817469"/>
                </a:lnTo>
                <a:lnTo>
                  <a:pt x="636760" y="835539"/>
                </a:lnTo>
                <a:lnTo>
                  <a:pt x="640417" y="855711"/>
                </a:lnTo>
                <a:lnTo>
                  <a:pt x="681839" y="8080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4341131" y="2606086"/>
            <a:ext cx="939165" cy="930910"/>
          </a:xfrm>
          <a:custGeom>
            <a:avLst/>
            <a:gdLst/>
            <a:ahLst/>
            <a:cxnLst/>
            <a:rect l="l" t="t" r="r" b="b"/>
            <a:pathLst>
              <a:path w="939164" h="930910">
                <a:moveTo>
                  <a:pt x="0" y="0"/>
                </a:moveTo>
                <a:lnTo>
                  <a:pt x="12735" y="54221"/>
                </a:lnTo>
                <a:lnTo>
                  <a:pt x="26594" y="111815"/>
                </a:lnTo>
                <a:lnTo>
                  <a:pt x="41492" y="171969"/>
                </a:lnTo>
                <a:lnTo>
                  <a:pt x="56999" y="232373"/>
                </a:lnTo>
                <a:lnTo>
                  <a:pt x="72686" y="290719"/>
                </a:lnTo>
                <a:lnTo>
                  <a:pt x="88122" y="344696"/>
                </a:lnTo>
                <a:lnTo>
                  <a:pt x="102878" y="391994"/>
                </a:lnTo>
                <a:lnTo>
                  <a:pt x="116524" y="430304"/>
                </a:lnTo>
                <a:lnTo>
                  <a:pt x="128631" y="457317"/>
                </a:lnTo>
                <a:lnTo>
                  <a:pt x="142474" y="490267"/>
                </a:lnTo>
                <a:lnTo>
                  <a:pt x="154832" y="531618"/>
                </a:lnTo>
                <a:lnTo>
                  <a:pt x="162296" y="569390"/>
                </a:lnTo>
                <a:lnTo>
                  <a:pt x="161453" y="591604"/>
                </a:lnTo>
                <a:lnTo>
                  <a:pt x="30144" y="724402"/>
                </a:lnTo>
                <a:lnTo>
                  <a:pt x="49539" y="737828"/>
                </a:lnTo>
                <a:lnTo>
                  <a:pt x="104795" y="759791"/>
                </a:lnTo>
                <a:lnTo>
                  <a:pt x="156397" y="775667"/>
                </a:lnTo>
                <a:lnTo>
                  <a:pt x="204991" y="788321"/>
                </a:lnTo>
                <a:lnTo>
                  <a:pt x="251223" y="800617"/>
                </a:lnTo>
                <a:lnTo>
                  <a:pt x="295740" y="815420"/>
                </a:lnTo>
                <a:lnTo>
                  <a:pt x="337733" y="833982"/>
                </a:lnTo>
                <a:lnTo>
                  <a:pt x="387478" y="858471"/>
                </a:lnTo>
                <a:lnTo>
                  <a:pt x="440291" y="884616"/>
                </a:lnTo>
                <a:lnTo>
                  <a:pt x="491487" y="908150"/>
                </a:lnTo>
                <a:lnTo>
                  <a:pt x="536383" y="924805"/>
                </a:lnTo>
                <a:lnTo>
                  <a:pt x="570295" y="930312"/>
                </a:lnTo>
                <a:lnTo>
                  <a:pt x="591179" y="900469"/>
                </a:lnTo>
                <a:lnTo>
                  <a:pt x="589125" y="874148"/>
                </a:lnTo>
                <a:lnTo>
                  <a:pt x="590430" y="851044"/>
                </a:lnTo>
                <a:lnTo>
                  <a:pt x="596214" y="831018"/>
                </a:lnTo>
                <a:lnTo>
                  <a:pt x="607596" y="813931"/>
                </a:lnTo>
                <a:lnTo>
                  <a:pt x="620488" y="808075"/>
                </a:lnTo>
                <a:lnTo>
                  <a:pt x="630163" y="817469"/>
                </a:lnTo>
                <a:lnTo>
                  <a:pt x="636760" y="835539"/>
                </a:lnTo>
                <a:lnTo>
                  <a:pt x="640417" y="855711"/>
                </a:lnTo>
                <a:lnTo>
                  <a:pt x="938835" y="512523"/>
                </a:lnTo>
                <a:lnTo>
                  <a:pt x="906250" y="473423"/>
                </a:lnTo>
                <a:lnTo>
                  <a:pt x="866240" y="463119"/>
                </a:lnTo>
                <a:lnTo>
                  <a:pt x="826933" y="454326"/>
                </a:lnTo>
                <a:lnTo>
                  <a:pt x="813945" y="446702"/>
                </a:lnTo>
                <a:lnTo>
                  <a:pt x="806973" y="438099"/>
                </a:lnTo>
                <a:lnTo>
                  <a:pt x="803641" y="423060"/>
                </a:lnTo>
                <a:lnTo>
                  <a:pt x="801569" y="396130"/>
                </a:lnTo>
                <a:lnTo>
                  <a:pt x="797653" y="377498"/>
                </a:lnTo>
                <a:lnTo>
                  <a:pt x="788017" y="360868"/>
                </a:lnTo>
                <a:lnTo>
                  <a:pt x="772475" y="348067"/>
                </a:lnTo>
                <a:lnTo>
                  <a:pt x="750842" y="340923"/>
                </a:lnTo>
                <a:lnTo>
                  <a:pt x="733351" y="338154"/>
                </a:lnTo>
                <a:lnTo>
                  <a:pt x="723967" y="336430"/>
                </a:lnTo>
                <a:lnTo>
                  <a:pt x="703044" y="296261"/>
                </a:lnTo>
                <a:lnTo>
                  <a:pt x="693227" y="257475"/>
                </a:lnTo>
                <a:lnTo>
                  <a:pt x="688166" y="188730"/>
                </a:lnTo>
                <a:lnTo>
                  <a:pt x="686628" y="162263"/>
                </a:lnTo>
                <a:lnTo>
                  <a:pt x="676979" y="144892"/>
                </a:lnTo>
                <a:lnTo>
                  <a:pt x="655018" y="132279"/>
                </a:lnTo>
                <a:lnTo>
                  <a:pt x="616543" y="120085"/>
                </a:lnTo>
                <a:lnTo>
                  <a:pt x="604183" y="61359"/>
                </a:lnTo>
                <a:lnTo>
                  <a:pt x="596022" y="19557"/>
                </a:lnTo>
                <a:lnTo>
                  <a:pt x="592711" y="0"/>
                </a:lnTo>
                <a:lnTo>
                  <a:pt x="0" y="0"/>
                </a:lnTo>
              </a:path>
            </a:pathLst>
          </a:custGeom>
          <a:ln w="66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4390668" y="3343919"/>
            <a:ext cx="521334" cy="193040"/>
          </a:xfrm>
          <a:custGeom>
            <a:avLst/>
            <a:gdLst/>
            <a:ahLst/>
            <a:cxnLst/>
            <a:rect l="l" t="t" r="r" b="b"/>
            <a:pathLst>
              <a:path w="521335" h="193039">
                <a:moveTo>
                  <a:pt x="0" y="0"/>
                </a:moveTo>
                <a:lnTo>
                  <a:pt x="55256" y="21962"/>
                </a:lnTo>
                <a:lnTo>
                  <a:pt x="106858" y="37838"/>
                </a:lnTo>
                <a:lnTo>
                  <a:pt x="155452" y="50492"/>
                </a:lnTo>
                <a:lnTo>
                  <a:pt x="201684" y="62788"/>
                </a:lnTo>
                <a:lnTo>
                  <a:pt x="246201" y="77591"/>
                </a:lnTo>
                <a:lnTo>
                  <a:pt x="288198" y="96154"/>
                </a:lnTo>
                <a:lnTo>
                  <a:pt x="337944" y="120642"/>
                </a:lnTo>
                <a:lnTo>
                  <a:pt x="390756" y="146787"/>
                </a:lnTo>
                <a:lnTo>
                  <a:pt x="441950" y="170321"/>
                </a:lnTo>
                <a:lnTo>
                  <a:pt x="486845" y="186976"/>
                </a:lnTo>
                <a:lnTo>
                  <a:pt x="520756" y="192484"/>
                </a:lnTo>
              </a:path>
            </a:pathLst>
          </a:custGeom>
          <a:ln w="9951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4496604" y="3185748"/>
            <a:ext cx="9525" cy="70485"/>
          </a:xfrm>
          <a:custGeom>
            <a:avLst/>
            <a:gdLst/>
            <a:ahLst/>
            <a:cxnLst/>
            <a:rect l="l" t="t" r="r" b="b"/>
            <a:pathLst>
              <a:path w="9525" h="70485">
                <a:moveTo>
                  <a:pt x="8958" y="0"/>
                </a:moveTo>
                <a:lnTo>
                  <a:pt x="7558" y="25438"/>
                </a:lnTo>
                <a:lnTo>
                  <a:pt x="4479" y="47937"/>
                </a:lnTo>
                <a:lnTo>
                  <a:pt x="1399" y="64002"/>
                </a:lnTo>
                <a:lnTo>
                  <a:pt x="0" y="70133"/>
                </a:lnTo>
              </a:path>
            </a:pathLst>
          </a:custGeom>
          <a:ln w="66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5062082" y="2941727"/>
            <a:ext cx="62865" cy="53975"/>
          </a:xfrm>
          <a:custGeom>
            <a:avLst/>
            <a:gdLst/>
            <a:ahLst/>
            <a:cxnLst/>
            <a:rect l="l" t="t" r="r" b="b"/>
            <a:pathLst>
              <a:path w="62864" h="53975">
                <a:moveTo>
                  <a:pt x="0" y="0"/>
                </a:moveTo>
                <a:lnTo>
                  <a:pt x="31448" y="44937"/>
                </a:lnTo>
                <a:lnTo>
                  <a:pt x="47606" y="53588"/>
                </a:lnTo>
                <a:lnTo>
                  <a:pt x="57888" y="47412"/>
                </a:lnTo>
                <a:lnTo>
                  <a:pt x="62711" y="32147"/>
                </a:lnTo>
                <a:lnTo>
                  <a:pt x="61685" y="27762"/>
                </a:lnTo>
                <a:lnTo>
                  <a:pt x="58235" y="21699"/>
                </a:lnTo>
                <a:lnTo>
                  <a:pt x="51801" y="15636"/>
                </a:lnTo>
                <a:lnTo>
                  <a:pt x="41827" y="11251"/>
                </a:lnTo>
              </a:path>
            </a:pathLst>
          </a:custGeom>
          <a:ln w="66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4957679" y="2726170"/>
            <a:ext cx="185420" cy="307975"/>
          </a:xfrm>
          <a:custGeom>
            <a:avLst/>
            <a:gdLst/>
            <a:ahLst/>
            <a:cxnLst/>
            <a:rect l="l" t="t" r="r" b="b"/>
            <a:pathLst>
              <a:path w="185420" h="307975">
                <a:moveTo>
                  <a:pt x="0" y="0"/>
                </a:moveTo>
                <a:lnTo>
                  <a:pt x="9603" y="36121"/>
                </a:lnTo>
                <a:lnTo>
                  <a:pt x="23126" y="69581"/>
                </a:lnTo>
                <a:lnTo>
                  <a:pt x="37771" y="95484"/>
                </a:lnTo>
                <a:lnTo>
                  <a:pt x="50738" y="108935"/>
                </a:lnTo>
                <a:lnTo>
                  <a:pt x="64257" y="128238"/>
                </a:lnTo>
                <a:lnTo>
                  <a:pt x="78334" y="168246"/>
                </a:lnTo>
                <a:lnTo>
                  <a:pt x="86816" y="218886"/>
                </a:lnTo>
                <a:lnTo>
                  <a:pt x="83548" y="270087"/>
                </a:lnTo>
                <a:lnTo>
                  <a:pt x="117871" y="299131"/>
                </a:lnTo>
                <a:lnTo>
                  <a:pt x="149954" y="307756"/>
                </a:lnTo>
                <a:lnTo>
                  <a:pt x="174204" y="299035"/>
                </a:lnTo>
                <a:lnTo>
                  <a:pt x="185026" y="276044"/>
                </a:lnTo>
              </a:path>
            </a:pathLst>
          </a:custGeom>
          <a:ln w="66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4913594" y="2681413"/>
            <a:ext cx="36830" cy="734695"/>
          </a:xfrm>
          <a:custGeom>
            <a:avLst/>
            <a:gdLst/>
            <a:ahLst/>
            <a:cxnLst/>
            <a:rect l="l" t="t" r="r" b="b"/>
            <a:pathLst>
              <a:path w="36829" h="734695">
                <a:moveTo>
                  <a:pt x="36623" y="734124"/>
                </a:moveTo>
                <a:lnTo>
                  <a:pt x="25537" y="692109"/>
                </a:lnTo>
                <a:lnTo>
                  <a:pt x="16650" y="644380"/>
                </a:lnTo>
                <a:lnTo>
                  <a:pt x="9813" y="592027"/>
                </a:lnTo>
                <a:lnTo>
                  <a:pt x="4878" y="536141"/>
                </a:lnTo>
                <a:lnTo>
                  <a:pt x="1696" y="477811"/>
                </a:lnTo>
                <a:lnTo>
                  <a:pt x="120" y="418129"/>
                </a:lnTo>
                <a:lnTo>
                  <a:pt x="0" y="358184"/>
                </a:lnTo>
                <a:lnTo>
                  <a:pt x="1187" y="299066"/>
                </a:lnTo>
                <a:lnTo>
                  <a:pt x="3534" y="241867"/>
                </a:lnTo>
                <a:lnTo>
                  <a:pt x="6892" y="187675"/>
                </a:lnTo>
                <a:lnTo>
                  <a:pt x="11112" y="137582"/>
                </a:lnTo>
                <a:lnTo>
                  <a:pt x="16045" y="92678"/>
                </a:lnTo>
                <a:lnTo>
                  <a:pt x="21544" y="54053"/>
                </a:lnTo>
                <a:lnTo>
                  <a:pt x="27460" y="22796"/>
                </a:lnTo>
                <a:lnTo>
                  <a:pt x="33645" y="0"/>
                </a:lnTo>
              </a:path>
            </a:pathLst>
          </a:custGeom>
          <a:ln w="3321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4932315" y="3461799"/>
            <a:ext cx="62230" cy="60325"/>
          </a:xfrm>
          <a:custGeom>
            <a:avLst/>
            <a:gdLst/>
            <a:ahLst/>
            <a:cxnLst/>
            <a:rect l="l" t="t" r="r" b="b"/>
            <a:pathLst>
              <a:path w="62229" h="60325">
                <a:moveTo>
                  <a:pt x="0" y="44758"/>
                </a:moveTo>
                <a:lnTo>
                  <a:pt x="30141" y="60004"/>
                </a:lnTo>
                <a:lnTo>
                  <a:pt x="53152" y="57069"/>
                </a:lnTo>
                <a:lnTo>
                  <a:pt x="61897" y="36789"/>
                </a:lnTo>
                <a:lnTo>
                  <a:pt x="49237" y="0"/>
                </a:lnTo>
              </a:path>
            </a:pathLst>
          </a:custGeom>
          <a:ln w="66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5036947" y="2996251"/>
            <a:ext cx="6350" cy="92710"/>
          </a:xfrm>
          <a:custGeom>
            <a:avLst/>
            <a:gdLst/>
            <a:ahLst/>
            <a:cxnLst/>
            <a:rect l="l" t="t" r="r" b="b"/>
            <a:pathLst>
              <a:path w="6350" h="92710">
                <a:moveTo>
                  <a:pt x="4284" y="0"/>
                </a:moveTo>
                <a:lnTo>
                  <a:pt x="2211" y="22634"/>
                </a:lnTo>
                <a:lnTo>
                  <a:pt x="0" y="46812"/>
                </a:lnTo>
                <a:lnTo>
                  <a:pt x="305" y="70710"/>
                </a:lnTo>
                <a:lnTo>
                  <a:pt x="5785" y="92507"/>
                </a:lnTo>
              </a:path>
            </a:pathLst>
          </a:custGeom>
          <a:ln w="66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4402276" y="2864613"/>
            <a:ext cx="233436" cy="14240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4360826" y="2684399"/>
            <a:ext cx="227329" cy="135890"/>
          </a:xfrm>
          <a:custGeom>
            <a:avLst/>
            <a:gdLst/>
            <a:ahLst/>
            <a:cxnLst/>
            <a:rect l="l" t="t" r="r" b="b"/>
            <a:pathLst>
              <a:path w="227329" h="135889">
                <a:moveTo>
                  <a:pt x="0" y="0"/>
                </a:moveTo>
                <a:lnTo>
                  <a:pt x="46533" y="63059"/>
                </a:lnTo>
                <a:lnTo>
                  <a:pt x="83747" y="89158"/>
                </a:lnTo>
                <a:lnTo>
                  <a:pt x="127552" y="110529"/>
                </a:lnTo>
                <a:lnTo>
                  <a:pt x="175915" y="126345"/>
                </a:lnTo>
                <a:lnTo>
                  <a:pt x="226806" y="135776"/>
                </a:lnTo>
                <a:lnTo>
                  <a:pt x="184810" y="129999"/>
                </a:lnTo>
                <a:lnTo>
                  <a:pt x="138303" y="118923"/>
                </a:lnTo>
                <a:lnTo>
                  <a:pt x="91008" y="101186"/>
                </a:lnTo>
                <a:lnTo>
                  <a:pt x="46648" y="75425"/>
                </a:lnTo>
                <a:lnTo>
                  <a:pt x="8946" y="40279"/>
                </a:lnTo>
              </a:path>
            </a:pathLst>
          </a:custGeom>
          <a:ln w="6630">
            <a:solidFill>
              <a:srgbClr val="C7C8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4396381" y="3280854"/>
            <a:ext cx="61594" cy="41910"/>
          </a:xfrm>
          <a:custGeom>
            <a:avLst/>
            <a:gdLst/>
            <a:ahLst/>
            <a:cxnLst/>
            <a:rect l="l" t="t" r="r" b="b"/>
            <a:pathLst>
              <a:path w="61595" h="41910">
                <a:moveTo>
                  <a:pt x="61056" y="600"/>
                </a:moveTo>
                <a:lnTo>
                  <a:pt x="15240" y="23384"/>
                </a:lnTo>
                <a:lnTo>
                  <a:pt x="0" y="40832"/>
                </a:lnTo>
                <a:lnTo>
                  <a:pt x="3833" y="41433"/>
                </a:lnTo>
                <a:lnTo>
                  <a:pt x="45810" y="18060"/>
                </a:lnTo>
                <a:lnTo>
                  <a:pt x="61056" y="600"/>
                </a:lnTo>
                <a:close/>
              </a:path>
            </a:pathLst>
          </a:custGeom>
          <a:ln w="66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5115704" y="3139610"/>
            <a:ext cx="105082" cy="13425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4360710" y="2684411"/>
            <a:ext cx="227329" cy="135890"/>
          </a:xfrm>
          <a:custGeom>
            <a:avLst/>
            <a:gdLst/>
            <a:ahLst/>
            <a:cxnLst/>
            <a:rect l="l" t="t" r="r" b="b"/>
            <a:pathLst>
              <a:path w="227329" h="135889">
                <a:moveTo>
                  <a:pt x="0" y="0"/>
                </a:moveTo>
                <a:lnTo>
                  <a:pt x="46533" y="63054"/>
                </a:lnTo>
                <a:lnTo>
                  <a:pt x="83747" y="89153"/>
                </a:lnTo>
                <a:lnTo>
                  <a:pt x="127552" y="110526"/>
                </a:lnTo>
                <a:lnTo>
                  <a:pt x="175915" y="126344"/>
                </a:lnTo>
                <a:lnTo>
                  <a:pt x="226806" y="135776"/>
                </a:lnTo>
                <a:lnTo>
                  <a:pt x="184810" y="129995"/>
                </a:lnTo>
                <a:lnTo>
                  <a:pt x="138303" y="118918"/>
                </a:lnTo>
                <a:lnTo>
                  <a:pt x="91008" y="101183"/>
                </a:lnTo>
                <a:lnTo>
                  <a:pt x="46648" y="75424"/>
                </a:lnTo>
                <a:lnTo>
                  <a:pt x="8946" y="40279"/>
                </a:lnTo>
              </a:path>
            </a:pathLst>
          </a:custGeom>
          <a:ln w="6630">
            <a:solidFill>
              <a:srgbClr val="C7C8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3301626" y="2602771"/>
            <a:ext cx="874924" cy="157874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17279064" y="2411973"/>
            <a:ext cx="852762" cy="102163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16821873" y="2487436"/>
            <a:ext cx="1175255" cy="117687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16561880" y="2553764"/>
            <a:ext cx="766920" cy="152626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17624215" y="2609005"/>
            <a:ext cx="127635" cy="297180"/>
          </a:xfrm>
          <a:custGeom>
            <a:avLst/>
            <a:gdLst/>
            <a:ahLst/>
            <a:cxnLst/>
            <a:rect l="l" t="t" r="r" b="b"/>
            <a:pathLst>
              <a:path w="127634" h="297180">
                <a:moveTo>
                  <a:pt x="23340" y="0"/>
                </a:moveTo>
                <a:lnTo>
                  <a:pt x="16170" y="405"/>
                </a:lnTo>
                <a:lnTo>
                  <a:pt x="8693" y="3107"/>
                </a:lnTo>
                <a:lnTo>
                  <a:pt x="1700" y="9211"/>
                </a:lnTo>
                <a:lnTo>
                  <a:pt x="0" y="47270"/>
                </a:lnTo>
                <a:lnTo>
                  <a:pt x="2411" y="83141"/>
                </a:lnTo>
                <a:lnTo>
                  <a:pt x="16143" y="146417"/>
                </a:lnTo>
                <a:lnTo>
                  <a:pt x="44105" y="214478"/>
                </a:lnTo>
                <a:lnTo>
                  <a:pt x="72059" y="268046"/>
                </a:lnTo>
                <a:lnTo>
                  <a:pt x="99538" y="297003"/>
                </a:lnTo>
                <a:lnTo>
                  <a:pt x="108940" y="293948"/>
                </a:lnTo>
                <a:lnTo>
                  <a:pt x="116884" y="289889"/>
                </a:lnTo>
                <a:lnTo>
                  <a:pt x="123154" y="285045"/>
                </a:lnTo>
                <a:lnTo>
                  <a:pt x="127537" y="279629"/>
                </a:lnTo>
                <a:lnTo>
                  <a:pt x="121312" y="275247"/>
                </a:lnTo>
                <a:lnTo>
                  <a:pt x="113158" y="268267"/>
                </a:lnTo>
                <a:lnTo>
                  <a:pt x="84297" y="226773"/>
                </a:lnTo>
                <a:lnTo>
                  <a:pt x="54458" y="162766"/>
                </a:lnTo>
                <a:lnTo>
                  <a:pt x="35377" y="103013"/>
                </a:lnTo>
                <a:lnTo>
                  <a:pt x="27947" y="36786"/>
                </a:lnTo>
                <a:lnTo>
                  <a:pt x="29416" y="784"/>
                </a:lnTo>
                <a:lnTo>
                  <a:pt x="23340" y="0"/>
                </a:lnTo>
                <a:close/>
              </a:path>
            </a:pathLst>
          </a:custGeom>
          <a:solidFill>
            <a:srgbClr val="D8DA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17624215" y="2609005"/>
            <a:ext cx="127635" cy="297180"/>
          </a:xfrm>
          <a:custGeom>
            <a:avLst/>
            <a:gdLst/>
            <a:ahLst/>
            <a:cxnLst/>
            <a:rect l="l" t="t" r="r" b="b"/>
            <a:pathLst>
              <a:path w="127634" h="297180">
                <a:moveTo>
                  <a:pt x="127537" y="279629"/>
                </a:moveTo>
                <a:lnTo>
                  <a:pt x="95897" y="247552"/>
                </a:lnTo>
                <a:lnTo>
                  <a:pt x="69374" y="196502"/>
                </a:lnTo>
                <a:lnTo>
                  <a:pt x="42877" y="131596"/>
                </a:lnTo>
                <a:lnTo>
                  <a:pt x="30168" y="71136"/>
                </a:lnTo>
                <a:lnTo>
                  <a:pt x="27947" y="36786"/>
                </a:lnTo>
                <a:lnTo>
                  <a:pt x="29416" y="784"/>
                </a:lnTo>
                <a:lnTo>
                  <a:pt x="23340" y="0"/>
                </a:lnTo>
                <a:lnTo>
                  <a:pt x="16170" y="405"/>
                </a:lnTo>
                <a:lnTo>
                  <a:pt x="8693" y="3107"/>
                </a:lnTo>
                <a:lnTo>
                  <a:pt x="1700" y="9211"/>
                </a:lnTo>
                <a:lnTo>
                  <a:pt x="0" y="47270"/>
                </a:lnTo>
                <a:lnTo>
                  <a:pt x="2411" y="83141"/>
                </a:lnTo>
                <a:lnTo>
                  <a:pt x="16143" y="146417"/>
                </a:lnTo>
                <a:lnTo>
                  <a:pt x="44105" y="214478"/>
                </a:lnTo>
                <a:lnTo>
                  <a:pt x="72059" y="268046"/>
                </a:lnTo>
                <a:lnTo>
                  <a:pt x="99538" y="297003"/>
                </a:lnTo>
                <a:lnTo>
                  <a:pt x="108940" y="293948"/>
                </a:lnTo>
                <a:lnTo>
                  <a:pt x="116884" y="289889"/>
                </a:lnTo>
                <a:lnTo>
                  <a:pt x="123154" y="285045"/>
                </a:lnTo>
                <a:lnTo>
                  <a:pt x="127537" y="279629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17627262" y="2615528"/>
            <a:ext cx="100330" cy="290195"/>
          </a:xfrm>
          <a:custGeom>
            <a:avLst/>
            <a:gdLst/>
            <a:ahLst/>
            <a:cxnLst/>
            <a:rect l="l" t="t" r="r" b="b"/>
            <a:pathLst>
              <a:path w="100330" h="290194">
                <a:moveTo>
                  <a:pt x="1348" y="0"/>
                </a:moveTo>
                <a:lnTo>
                  <a:pt x="2502" y="74010"/>
                </a:lnTo>
                <a:lnTo>
                  <a:pt x="16003" y="137632"/>
                </a:lnTo>
                <a:lnTo>
                  <a:pt x="43946" y="205685"/>
                </a:lnTo>
                <a:lnTo>
                  <a:pt x="71872" y="259237"/>
                </a:lnTo>
                <a:lnTo>
                  <a:pt x="93821" y="284534"/>
                </a:lnTo>
                <a:lnTo>
                  <a:pt x="100273" y="289777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17621019" y="2486165"/>
            <a:ext cx="261155" cy="12136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14051219" y="987863"/>
            <a:ext cx="1607323" cy="301107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16199511" y="703228"/>
            <a:ext cx="1847674" cy="148904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18482416" y="3170089"/>
            <a:ext cx="841358" cy="84134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18392282" y="3197079"/>
            <a:ext cx="1540831" cy="96981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18822351" y="504748"/>
            <a:ext cx="435609" cy="402590"/>
          </a:xfrm>
          <a:custGeom>
            <a:avLst/>
            <a:gdLst/>
            <a:ahLst/>
            <a:cxnLst/>
            <a:rect l="l" t="t" r="r" b="b"/>
            <a:pathLst>
              <a:path w="435609" h="402590">
                <a:moveTo>
                  <a:pt x="0" y="402081"/>
                </a:moveTo>
                <a:lnTo>
                  <a:pt x="216819" y="0"/>
                </a:lnTo>
                <a:lnTo>
                  <a:pt x="435470" y="402081"/>
                </a:lnTo>
                <a:lnTo>
                  <a:pt x="0" y="402081"/>
                </a:lnTo>
                <a:close/>
              </a:path>
            </a:pathLst>
          </a:custGeom>
          <a:ln w="5673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18864543" y="555836"/>
            <a:ext cx="351155" cy="324485"/>
          </a:xfrm>
          <a:custGeom>
            <a:avLst/>
            <a:gdLst/>
            <a:ahLst/>
            <a:cxnLst/>
            <a:rect l="l" t="t" r="r" b="b"/>
            <a:pathLst>
              <a:path w="351155" h="324484">
                <a:moveTo>
                  <a:pt x="174637" y="0"/>
                </a:moveTo>
                <a:lnTo>
                  <a:pt x="0" y="323982"/>
                </a:lnTo>
                <a:lnTo>
                  <a:pt x="350811" y="323982"/>
                </a:lnTo>
                <a:lnTo>
                  <a:pt x="329731" y="285215"/>
                </a:lnTo>
                <a:lnTo>
                  <a:pt x="62983" y="285215"/>
                </a:lnTo>
                <a:lnTo>
                  <a:pt x="174921" y="77579"/>
                </a:lnTo>
                <a:lnTo>
                  <a:pt x="216823" y="77579"/>
                </a:lnTo>
                <a:lnTo>
                  <a:pt x="174637" y="0"/>
                </a:lnTo>
                <a:close/>
              </a:path>
              <a:path w="351155" h="324484">
                <a:moveTo>
                  <a:pt x="216823" y="77579"/>
                </a:moveTo>
                <a:lnTo>
                  <a:pt x="174921" y="77579"/>
                </a:lnTo>
                <a:lnTo>
                  <a:pt x="287827" y="285215"/>
                </a:lnTo>
                <a:lnTo>
                  <a:pt x="329731" y="285215"/>
                </a:lnTo>
                <a:lnTo>
                  <a:pt x="216823" y="7757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18924689" y="630579"/>
            <a:ext cx="230517" cy="21330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18782453" y="1935997"/>
            <a:ext cx="831241" cy="88762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18397438" y="1356901"/>
            <a:ext cx="1440817" cy="132102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11416676" y="1167945"/>
            <a:ext cx="2243880" cy="284158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8689289" y="1565988"/>
            <a:ext cx="261620" cy="278130"/>
          </a:xfrm>
          <a:custGeom>
            <a:avLst/>
            <a:gdLst/>
            <a:ahLst/>
            <a:cxnLst/>
            <a:rect l="l" t="t" r="r" b="b"/>
            <a:pathLst>
              <a:path w="261620" h="278130">
                <a:moveTo>
                  <a:pt x="36449" y="101052"/>
                </a:moveTo>
                <a:lnTo>
                  <a:pt x="0" y="161459"/>
                </a:lnTo>
                <a:lnTo>
                  <a:pt x="6957" y="171486"/>
                </a:lnTo>
                <a:lnTo>
                  <a:pt x="16654" y="186982"/>
                </a:lnTo>
                <a:lnTo>
                  <a:pt x="35732" y="218886"/>
                </a:lnTo>
                <a:lnTo>
                  <a:pt x="70831" y="278136"/>
                </a:lnTo>
                <a:lnTo>
                  <a:pt x="79556" y="262025"/>
                </a:lnTo>
                <a:lnTo>
                  <a:pt x="97148" y="232009"/>
                </a:lnTo>
                <a:lnTo>
                  <a:pt x="121987" y="191707"/>
                </a:lnTo>
                <a:lnTo>
                  <a:pt x="138903" y="165631"/>
                </a:lnTo>
                <a:lnTo>
                  <a:pt x="76055" y="165631"/>
                </a:lnTo>
                <a:lnTo>
                  <a:pt x="76055" y="164591"/>
                </a:lnTo>
                <a:lnTo>
                  <a:pt x="72356" y="157736"/>
                </a:lnTo>
                <a:lnTo>
                  <a:pt x="63680" y="143365"/>
                </a:lnTo>
                <a:lnTo>
                  <a:pt x="51290" y="123723"/>
                </a:lnTo>
                <a:lnTo>
                  <a:pt x="36449" y="101052"/>
                </a:lnTo>
                <a:close/>
              </a:path>
              <a:path w="261620" h="278130">
                <a:moveTo>
                  <a:pt x="261471" y="0"/>
                </a:moveTo>
                <a:lnTo>
                  <a:pt x="182307" y="0"/>
                </a:lnTo>
                <a:lnTo>
                  <a:pt x="160723" y="28376"/>
                </a:lnTo>
                <a:lnTo>
                  <a:pt x="142460" y="55088"/>
                </a:lnTo>
                <a:lnTo>
                  <a:pt x="117557" y="95664"/>
                </a:lnTo>
                <a:lnTo>
                  <a:pt x="76055" y="165631"/>
                </a:lnTo>
                <a:lnTo>
                  <a:pt x="138903" y="165631"/>
                </a:lnTo>
                <a:lnTo>
                  <a:pt x="152457" y="144737"/>
                </a:lnTo>
                <a:lnTo>
                  <a:pt x="186940" y="94717"/>
                </a:lnTo>
                <a:lnTo>
                  <a:pt x="223817" y="45265"/>
                </a:lnTo>
                <a:lnTo>
                  <a:pt x="26147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8689289" y="1565988"/>
            <a:ext cx="261620" cy="278130"/>
          </a:xfrm>
          <a:custGeom>
            <a:avLst/>
            <a:gdLst/>
            <a:ahLst/>
            <a:cxnLst/>
            <a:rect l="l" t="t" r="r" b="b"/>
            <a:pathLst>
              <a:path w="261620" h="278130">
                <a:moveTo>
                  <a:pt x="76055" y="165631"/>
                </a:moveTo>
                <a:lnTo>
                  <a:pt x="117557" y="95664"/>
                </a:lnTo>
                <a:lnTo>
                  <a:pt x="142460" y="55088"/>
                </a:lnTo>
                <a:lnTo>
                  <a:pt x="160723" y="28376"/>
                </a:lnTo>
                <a:lnTo>
                  <a:pt x="182307" y="0"/>
                </a:lnTo>
                <a:lnTo>
                  <a:pt x="261471" y="0"/>
                </a:lnTo>
                <a:lnTo>
                  <a:pt x="223817" y="45265"/>
                </a:lnTo>
                <a:lnTo>
                  <a:pt x="186940" y="94717"/>
                </a:lnTo>
                <a:lnTo>
                  <a:pt x="152457" y="144737"/>
                </a:lnTo>
                <a:lnTo>
                  <a:pt x="121987" y="191707"/>
                </a:lnTo>
                <a:lnTo>
                  <a:pt x="97148" y="232009"/>
                </a:lnTo>
                <a:lnTo>
                  <a:pt x="70831" y="278136"/>
                </a:lnTo>
                <a:lnTo>
                  <a:pt x="35732" y="218886"/>
                </a:lnTo>
                <a:lnTo>
                  <a:pt x="16654" y="186982"/>
                </a:lnTo>
                <a:lnTo>
                  <a:pt x="6957" y="171486"/>
                </a:lnTo>
                <a:lnTo>
                  <a:pt x="0" y="161459"/>
                </a:lnTo>
                <a:lnTo>
                  <a:pt x="36449" y="101052"/>
                </a:lnTo>
                <a:lnTo>
                  <a:pt x="51290" y="123723"/>
                </a:lnTo>
                <a:lnTo>
                  <a:pt x="63680" y="143365"/>
                </a:lnTo>
                <a:lnTo>
                  <a:pt x="72356" y="157736"/>
                </a:lnTo>
                <a:lnTo>
                  <a:pt x="76055" y="164591"/>
                </a:lnTo>
              </a:path>
            </a:pathLst>
          </a:custGeom>
          <a:ln w="10111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8689289" y="1564444"/>
            <a:ext cx="261620" cy="278765"/>
          </a:xfrm>
          <a:custGeom>
            <a:avLst/>
            <a:gdLst/>
            <a:ahLst/>
            <a:cxnLst/>
            <a:rect l="l" t="t" r="r" b="b"/>
            <a:pathLst>
              <a:path w="261620" h="278764">
                <a:moveTo>
                  <a:pt x="36449" y="101052"/>
                </a:moveTo>
                <a:lnTo>
                  <a:pt x="0" y="161471"/>
                </a:lnTo>
                <a:lnTo>
                  <a:pt x="6957" y="171504"/>
                </a:lnTo>
                <a:lnTo>
                  <a:pt x="16654" y="187004"/>
                </a:lnTo>
                <a:lnTo>
                  <a:pt x="35732" y="218909"/>
                </a:lnTo>
                <a:lnTo>
                  <a:pt x="70831" y="278159"/>
                </a:lnTo>
                <a:lnTo>
                  <a:pt x="79556" y="262040"/>
                </a:lnTo>
                <a:lnTo>
                  <a:pt x="97148" y="232020"/>
                </a:lnTo>
                <a:lnTo>
                  <a:pt x="121987" y="191715"/>
                </a:lnTo>
                <a:lnTo>
                  <a:pt x="139575" y="164603"/>
                </a:lnTo>
                <a:lnTo>
                  <a:pt x="76055" y="164603"/>
                </a:lnTo>
                <a:lnTo>
                  <a:pt x="72356" y="157746"/>
                </a:lnTo>
                <a:lnTo>
                  <a:pt x="63680" y="143371"/>
                </a:lnTo>
                <a:lnTo>
                  <a:pt x="51290" y="123725"/>
                </a:lnTo>
                <a:lnTo>
                  <a:pt x="36449" y="101052"/>
                </a:lnTo>
                <a:close/>
              </a:path>
              <a:path w="261620" h="278764">
                <a:moveTo>
                  <a:pt x="261471" y="0"/>
                </a:moveTo>
                <a:lnTo>
                  <a:pt x="182307" y="0"/>
                </a:lnTo>
                <a:lnTo>
                  <a:pt x="160723" y="28360"/>
                </a:lnTo>
                <a:lnTo>
                  <a:pt x="142460" y="54959"/>
                </a:lnTo>
                <a:lnTo>
                  <a:pt x="117557" y="95230"/>
                </a:lnTo>
                <a:lnTo>
                  <a:pt x="76055" y="164603"/>
                </a:lnTo>
                <a:lnTo>
                  <a:pt x="139575" y="164603"/>
                </a:lnTo>
                <a:lnTo>
                  <a:pt x="152457" y="144744"/>
                </a:lnTo>
                <a:lnTo>
                  <a:pt x="186940" y="94722"/>
                </a:lnTo>
                <a:lnTo>
                  <a:pt x="223817" y="45269"/>
                </a:lnTo>
                <a:lnTo>
                  <a:pt x="261471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8689289" y="1564444"/>
            <a:ext cx="261620" cy="278765"/>
          </a:xfrm>
          <a:custGeom>
            <a:avLst/>
            <a:gdLst/>
            <a:ahLst/>
            <a:cxnLst/>
            <a:rect l="l" t="t" r="r" b="b"/>
            <a:pathLst>
              <a:path w="261620" h="278764">
                <a:moveTo>
                  <a:pt x="76055" y="164603"/>
                </a:moveTo>
                <a:lnTo>
                  <a:pt x="117557" y="95230"/>
                </a:lnTo>
                <a:lnTo>
                  <a:pt x="142460" y="54959"/>
                </a:lnTo>
                <a:lnTo>
                  <a:pt x="160723" y="28360"/>
                </a:lnTo>
                <a:lnTo>
                  <a:pt x="182307" y="0"/>
                </a:lnTo>
                <a:lnTo>
                  <a:pt x="261471" y="0"/>
                </a:lnTo>
                <a:lnTo>
                  <a:pt x="223817" y="45269"/>
                </a:lnTo>
                <a:lnTo>
                  <a:pt x="186940" y="94722"/>
                </a:lnTo>
                <a:lnTo>
                  <a:pt x="152457" y="144744"/>
                </a:lnTo>
                <a:lnTo>
                  <a:pt x="121987" y="191715"/>
                </a:lnTo>
                <a:lnTo>
                  <a:pt x="97148" y="232020"/>
                </a:lnTo>
                <a:lnTo>
                  <a:pt x="70831" y="278159"/>
                </a:lnTo>
                <a:lnTo>
                  <a:pt x="35732" y="218909"/>
                </a:lnTo>
                <a:lnTo>
                  <a:pt x="16654" y="187004"/>
                </a:lnTo>
                <a:lnTo>
                  <a:pt x="6957" y="171504"/>
                </a:lnTo>
                <a:lnTo>
                  <a:pt x="0" y="161471"/>
                </a:lnTo>
                <a:lnTo>
                  <a:pt x="36449" y="101052"/>
                </a:lnTo>
                <a:lnTo>
                  <a:pt x="51290" y="123725"/>
                </a:lnTo>
                <a:lnTo>
                  <a:pt x="63680" y="143371"/>
                </a:lnTo>
                <a:lnTo>
                  <a:pt x="72356" y="157746"/>
                </a:lnTo>
                <a:lnTo>
                  <a:pt x="76055" y="164603"/>
                </a:lnTo>
              </a:path>
            </a:pathLst>
          </a:custGeom>
          <a:ln w="126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9925293" y="1568364"/>
            <a:ext cx="350520" cy="270510"/>
          </a:xfrm>
          <a:custGeom>
            <a:avLst/>
            <a:gdLst/>
            <a:ahLst/>
            <a:cxnLst/>
            <a:rect l="l" t="t" r="r" b="b"/>
            <a:pathLst>
              <a:path w="350520" h="270510">
                <a:moveTo>
                  <a:pt x="112327" y="0"/>
                </a:moveTo>
                <a:lnTo>
                  <a:pt x="8616" y="0"/>
                </a:lnTo>
                <a:lnTo>
                  <a:pt x="124702" y="129536"/>
                </a:lnTo>
                <a:lnTo>
                  <a:pt x="0" y="270323"/>
                </a:lnTo>
                <a:lnTo>
                  <a:pt x="96608" y="270323"/>
                </a:lnTo>
                <a:lnTo>
                  <a:pt x="169992" y="175972"/>
                </a:lnTo>
                <a:lnTo>
                  <a:pt x="266036" y="175972"/>
                </a:lnTo>
                <a:lnTo>
                  <a:pt x="224667" y="129536"/>
                </a:lnTo>
                <a:lnTo>
                  <a:pt x="263584" y="86101"/>
                </a:lnTo>
                <a:lnTo>
                  <a:pt x="180475" y="86101"/>
                </a:lnTo>
                <a:lnTo>
                  <a:pt x="112327" y="0"/>
                </a:lnTo>
                <a:close/>
              </a:path>
              <a:path w="350520" h="270510">
                <a:moveTo>
                  <a:pt x="266036" y="175972"/>
                </a:moveTo>
                <a:lnTo>
                  <a:pt x="169992" y="175972"/>
                </a:lnTo>
                <a:lnTo>
                  <a:pt x="243766" y="270323"/>
                </a:lnTo>
                <a:lnTo>
                  <a:pt x="350090" y="270323"/>
                </a:lnTo>
                <a:lnTo>
                  <a:pt x="266036" y="175972"/>
                </a:lnTo>
                <a:close/>
              </a:path>
              <a:path w="350520" h="270510">
                <a:moveTo>
                  <a:pt x="340729" y="0"/>
                </a:moveTo>
                <a:lnTo>
                  <a:pt x="247123" y="0"/>
                </a:lnTo>
                <a:lnTo>
                  <a:pt x="180475" y="86101"/>
                </a:lnTo>
                <a:lnTo>
                  <a:pt x="263584" y="86101"/>
                </a:lnTo>
                <a:lnTo>
                  <a:pt x="340729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9925293" y="1568364"/>
            <a:ext cx="350520" cy="270510"/>
          </a:xfrm>
          <a:custGeom>
            <a:avLst/>
            <a:gdLst/>
            <a:ahLst/>
            <a:cxnLst/>
            <a:rect l="l" t="t" r="r" b="b"/>
            <a:pathLst>
              <a:path w="350520" h="270510">
                <a:moveTo>
                  <a:pt x="124702" y="129536"/>
                </a:moveTo>
                <a:lnTo>
                  <a:pt x="8616" y="0"/>
                </a:lnTo>
                <a:lnTo>
                  <a:pt x="112327" y="0"/>
                </a:lnTo>
                <a:lnTo>
                  <a:pt x="180475" y="86101"/>
                </a:lnTo>
                <a:lnTo>
                  <a:pt x="247123" y="0"/>
                </a:lnTo>
                <a:lnTo>
                  <a:pt x="340729" y="0"/>
                </a:lnTo>
                <a:lnTo>
                  <a:pt x="224667" y="129536"/>
                </a:lnTo>
                <a:lnTo>
                  <a:pt x="350090" y="270323"/>
                </a:lnTo>
                <a:lnTo>
                  <a:pt x="243766" y="270323"/>
                </a:lnTo>
                <a:lnTo>
                  <a:pt x="169992" y="175972"/>
                </a:lnTo>
                <a:lnTo>
                  <a:pt x="96608" y="270323"/>
                </a:lnTo>
                <a:lnTo>
                  <a:pt x="0" y="270323"/>
                </a:lnTo>
                <a:lnTo>
                  <a:pt x="124702" y="129536"/>
                </a:lnTo>
                <a:close/>
              </a:path>
            </a:pathLst>
          </a:custGeom>
          <a:ln w="12693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8979098" y="1106068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13071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8997116" y="1106068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5874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9018709" y="1106068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5850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9054722" y="1106068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5850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9083512" y="1106068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20269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9108740" y="1106068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13048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9133933" y="1106068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5874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9162747" y="1106068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20269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9195149" y="1106068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13071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9216766" y="1106068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13071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9249174" y="1106068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20257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9277994" y="1106068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5850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9295982" y="1106068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13036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9321186" y="1106068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5885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9342797" y="1106068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20269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9375217" y="1106068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13036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9400439" y="1106068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5850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9429230" y="1106068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20269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9454446" y="1106068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13071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9479650" y="1106068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20269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9508464" y="1106068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5874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9540854" y="1106068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27490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9566070" y="1106068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5850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9594879" y="1106068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5838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9612891" y="1106068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13071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9652473" y="1106068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20257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9674107" y="1106068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5874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9692126" y="1106068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13071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9317135" y="120809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59">
                <a:moveTo>
                  <a:pt x="27195" y="0"/>
                </a:moveTo>
                <a:lnTo>
                  <a:pt x="7835" y="0"/>
                </a:lnTo>
                <a:lnTo>
                  <a:pt x="0" y="7847"/>
                </a:lnTo>
                <a:lnTo>
                  <a:pt x="0" y="27171"/>
                </a:lnTo>
                <a:lnTo>
                  <a:pt x="7835" y="35007"/>
                </a:lnTo>
                <a:lnTo>
                  <a:pt x="27195" y="35007"/>
                </a:lnTo>
                <a:lnTo>
                  <a:pt x="35031" y="27171"/>
                </a:lnTo>
                <a:lnTo>
                  <a:pt x="35031" y="7847"/>
                </a:lnTo>
                <a:lnTo>
                  <a:pt x="271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9334658" y="1290347"/>
            <a:ext cx="0" cy="325120"/>
          </a:xfrm>
          <a:custGeom>
            <a:avLst/>
            <a:gdLst/>
            <a:ahLst/>
            <a:cxnLst/>
            <a:rect l="l" t="t" r="r" b="b"/>
            <a:pathLst>
              <a:path w="0" h="325119">
                <a:moveTo>
                  <a:pt x="0" y="0"/>
                </a:moveTo>
                <a:lnTo>
                  <a:pt x="0" y="324691"/>
                </a:lnTo>
              </a:path>
            </a:pathLst>
          </a:custGeom>
          <a:ln w="1285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9334658" y="839528"/>
            <a:ext cx="0" cy="326390"/>
          </a:xfrm>
          <a:custGeom>
            <a:avLst/>
            <a:gdLst/>
            <a:ahLst/>
            <a:cxnLst/>
            <a:rect l="l" t="t" r="r" b="b"/>
            <a:pathLst>
              <a:path w="0" h="326390">
                <a:moveTo>
                  <a:pt x="0" y="0"/>
                </a:moveTo>
                <a:lnTo>
                  <a:pt x="0" y="326133"/>
                </a:lnTo>
              </a:path>
            </a:pathLst>
          </a:custGeom>
          <a:ln w="12882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9399368" y="1225625"/>
            <a:ext cx="326390" cy="0"/>
          </a:xfrm>
          <a:custGeom>
            <a:avLst/>
            <a:gdLst/>
            <a:ahLst/>
            <a:cxnLst/>
            <a:rect l="l" t="t" r="r" b="b"/>
            <a:pathLst>
              <a:path w="326390" h="0">
                <a:moveTo>
                  <a:pt x="0" y="0"/>
                </a:moveTo>
                <a:lnTo>
                  <a:pt x="326168" y="0"/>
                </a:lnTo>
              </a:path>
            </a:pathLst>
          </a:custGeom>
          <a:ln w="12882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8952889" y="1225625"/>
            <a:ext cx="319405" cy="0"/>
          </a:xfrm>
          <a:custGeom>
            <a:avLst/>
            <a:gdLst/>
            <a:ahLst/>
            <a:cxnLst/>
            <a:rect l="l" t="t" r="r" b="b"/>
            <a:pathLst>
              <a:path w="319404" h="0">
                <a:moveTo>
                  <a:pt x="0" y="0"/>
                </a:moveTo>
                <a:lnTo>
                  <a:pt x="318935" y="0"/>
                </a:lnTo>
              </a:path>
            </a:pathLst>
          </a:custGeom>
          <a:ln w="1274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10634117" y="1348995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13107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10652123" y="1348995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5862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10673734" y="1348995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5850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10709747" y="1348995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5874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10738567" y="1348995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20281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10763753" y="1348995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13048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10788981" y="1348995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5850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10817801" y="1348995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20281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10850198" y="1348995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13048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10871814" y="1348995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13048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10904192" y="1348995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20269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10933025" y="1348995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5838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10951019" y="1348995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13059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10976212" y="1348995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5838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10997817" y="1348995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20281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11030254" y="1348995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13036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11055458" y="1348995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5838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11084261" y="1348995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20257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11109465" y="1348995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13059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11134675" y="1348995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20269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11163478" y="1348995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5874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11195891" y="1348995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27467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11221089" y="1348995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5838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11249921" y="1348995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5874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11267910" y="1348995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13107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11307522" y="1348995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20234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11329138" y="1348995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5862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11347132" y="1348995"/>
            <a:ext cx="0" cy="240665"/>
          </a:xfrm>
          <a:custGeom>
            <a:avLst/>
            <a:gdLst/>
            <a:ahLst/>
            <a:cxnLst/>
            <a:rect l="l" t="t" r="r" b="b"/>
            <a:pathLst>
              <a:path w="0" h="240665">
                <a:moveTo>
                  <a:pt x="0" y="0"/>
                </a:moveTo>
                <a:lnTo>
                  <a:pt x="0" y="240067"/>
                </a:lnTo>
              </a:path>
            </a:pathLst>
          </a:custGeom>
          <a:ln w="13059">
            <a:solidFill>
              <a:srgbClr val="6364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10508477" y="954169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59">
                <a:moveTo>
                  <a:pt x="27195" y="0"/>
                </a:moveTo>
                <a:lnTo>
                  <a:pt x="7835" y="0"/>
                </a:lnTo>
                <a:lnTo>
                  <a:pt x="0" y="7835"/>
                </a:lnTo>
                <a:lnTo>
                  <a:pt x="0" y="27171"/>
                </a:lnTo>
                <a:lnTo>
                  <a:pt x="7835" y="35007"/>
                </a:lnTo>
                <a:lnTo>
                  <a:pt x="27195" y="35007"/>
                </a:lnTo>
                <a:lnTo>
                  <a:pt x="35019" y="27171"/>
                </a:lnTo>
                <a:lnTo>
                  <a:pt x="35019" y="7835"/>
                </a:lnTo>
                <a:lnTo>
                  <a:pt x="271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10525998" y="1036411"/>
            <a:ext cx="0" cy="325120"/>
          </a:xfrm>
          <a:custGeom>
            <a:avLst/>
            <a:gdLst/>
            <a:ahLst/>
            <a:cxnLst/>
            <a:rect l="l" t="t" r="r" b="b"/>
            <a:pathLst>
              <a:path w="0" h="325119">
                <a:moveTo>
                  <a:pt x="0" y="0"/>
                </a:moveTo>
                <a:lnTo>
                  <a:pt x="0" y="324691"/>
                </a:lnTo>
              </a:path>
            </a:pathLst>
          </a:custGeom>
          <a:ln w="1285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10525998" y="585600"/>
            <a:ext cx="0" cy="326390"/>
          </a:xfrm>
          <a:custGeom>
            <a:avLst/>
            <a:gdLst/>
            <a:ahLst/>
            <a:cxnLst/>
            <a:rect l="l" t="t" r="r" b="b"/>
            <a:pathLst>
              <a:path w="0" h="326390">
                <a:moveTo>
                  <a:pt x="0" y="0"/>
                </a:moveTo>
                <a:lnTo>
                  <a:pt x="0" y="326133"/>
                </a:lnTo>
              </a:path>
            </a:pathLst>
          </a:custGeom>
          <a:ln w="12882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10590702" y="971685"/>
            <a:ext cx="326390" cy="0"/>
          </a:xfrm>
          <a:custGeom>
            <a:avLst/>
            <a:gdLst/>
            <a:ahLst/>
            <a:cxnLst/>
            <a:rect l="l" t="t" r="r" b="b"/>
            <a:pathLst>
              <a:path w="326390" h="0">
                <a:moveTo>
                  <a:pt x="0" y="0"/>
                </a:moveTo>
                <a:lnTo>
                  <a:pt x="326168" y="0"/>
                </a:lnTo>
              </a:path>
            </a:pathLst>
          </a:custGeom>
          <a:ln w="12882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10144224" y="971685"/>
            <a:ext cx="319405" cy="0"/>
          </a:xfrm>
          <a:custGeom>
            <a:avLst/>
            <a:gdLst/>
            <a:ahLst/>
            <a:cxnLst/>
            <a:rect l="l" t="t" r="r" b="b"/>
            <a:pathLst>
              <a:path w="319404" h="0">
                <a:moveTo>
                  <a:pt x="0" y="0"/>
                </a:moveTo>
                <a:lnTo>
                  <a:pt x="318935" y="0"/>
                </a:lnTo>
              </a:path>
            </a:pathLst>
          </a:custGeom>
          <a:ln w="1274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8970588" y="2373063"/>
            <a:ext cx="45720" cy="38100"/>
          </a:xfrm>
          <a:custGeom>
            <a:avLst/>
            <a:gdLst/>
            <a:ahLst/>
            <a:cxnLst/>
            <a:rect l="l" t="t" r="r" b="b"/>
            <a:pathLst>
              <a:path w="45720" h="38100">
                <a:moveTo>
                  <a:pt x="0" y="0"/>
                </a:moveTo>
                <a:lnTo>
                  <a:pt x="45160" y="0"/>
                </a:lnTo>
                <a:lnTo>
                  <a:pt x="45160" y="37501"/>
                </a:lnTo>
                <a:lnTo>
                  <a:pt x="0" y="3750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9024103" y="2373064"/>
            <a:ext cx="0" cy="337820"/>
          </a:xfrm>
          <a:custGeom>
            <a:avLst/>
            <a:gdLst/>
            <a:ahLst/>
            <a:cxnLst/>
            <a:rect l="l" t="t" r="r" b="b"/>
            <a:pathLst>
              <a:path w="0" h="337819">
                <a:moveTo>
                  <a:pt x="0" y="337585"/>
                </a:moveTo>
                <a:lnTo>
                  <a:pt x="0" y="0"/>
                </a:lnTo>
                <a:lnTo>
                  <a:pt x="0" y="337585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9035367" y="2373064"/>
            <a:ext cx="0" cy="337820"/>
          </a:xfrm>
          <a:custGeom>
            <a:avLst/>
            <a:gdLst/>
            <a:ahLst/>
            <a:cxnLst/>
            <a:rect l="l" t="t" r="r" b="b"/>
            <a:pathLst>
              <a:path w="0" h="337819">
                <a:moveTo>
                  <a:pt x="0" y="337585"/>
                </a:moveTo>
                <a:lnTo>
                  <a:pt x="0" y="0"/>
                </a:lnTo>
                <a:lnTo>
                  <a:pt x="0" y="337585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9046624" y="2373064"/>
            <a:ext cx="0" cy="337820"/>
          </a:xfrm>
          <a:custGeom>
            <a:avLst/>
            <a:gdLst/>
            <a:ahLst/>
            <a:cxnLst/>
            <a:rect l="l" t="t" r="r" b="b"/>
            <a:pathLst>
              <a:path w="0" h="337819">
                <a:moveTo>
                  <a:pt x="0" y="337585"/>
                </a:moveTo>
                <a:lnTo>
                  <a:pt x="0" y="0"/>
                </a:lnTo>
                <a:lnTo>
                  <a:pt x="0" y="337585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9066239" y="2373063"/>
            <a:ext cx="28575" cy="38100"/>
          </a:xfrm>
          <a:custGeom>
            <a:avLst/>
            <a:gdLst/>
            <a:ahLst/>
            <a:cxnLst/>
            <a:rect l="l" t="t" r="r" b="b"/>
            <a:pathLst>
              <a:path w="28575" h="38100">
                <a:moveTo>
                  <a:pt x="0" y="0"/>
                </a:moveTo>
                <a:lnTo>
                  <a:pt x="28282" y="0"/>
                </a:lnTo>
                <a:lnTo>
                  <a:pt x="28282" y="37501"/>
                </a:lnTo>
                <a:lnTo>
                  <a:pt x="0" y="3750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9099970" y="2373063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91" y="0"/>
                </a:lnTo>
                <a:lnTo>
                  <a:pt x="5791" y="37501"/>
                </a:lnTo>
                <a:lnTo>
                  <a:pt x="0" y="3750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9111222" y="2373063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91" y="0"/>
                </a:lnTo>
                <a:lnTo>
                  <a:pt x="5791" y="37501"/>
                </a:lnTo>
                <a:lnTo>
                  <a:pt x="0" y="3750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9122498" y="2373063"/>
            <a:ext cx="28575" cy="38100"/>
          </a:xfrm>
          <a:custGeom>
            <a:avLst/>
            <a:gdLst/>
            <a:ahLst/>
            <a:cxnLst/>
            <a:rect l="l" t="t" r="r" b="b"/>
            <a:pathLst>
              <a:path w="28575" h="38100">
                <a:moveTo>
                  <a:pt x="0" y="0"/>
                </a:moveTo>
                <a:lnTo>
                  <a:pt x="28294" y="0"/>
                </a:lnTo>
                <a:lnTo>
                  <a:pt x="28294" y="37501"/>
                </a:lnTo>
                <a:lnTo>
                  <a:pt x="0" y="3750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9161878" y="2373063"/>
            <a:ext cx="17145" cy="38100"/>
          </a:xfrm>
          <a:custGeom>
            <a:avLst/>
            <a:gdLst/>
            <a:ahLst/>
            <a:cxnLst/>
            <a:rect l="l" t="t" r="r" b="b"/>
            <a:pathLst>
              <a:path w="17145" h="38100">
                <a:moveTo>
                  <a:pt x="0" y="0"/>
                </a:moveTo>
                <a:lnTo>
                  <a:pt x="17031" y="0"/>
                </a:lnTo>
                <a:lnTo>
                  <a:pt x="17031" y="37501"/>
                </a:lnTo>
                <a:lnTo>
                  <a:pt x="0" y="3750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9184394" y="2373063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55" y="0"/>
                </a:lnTo>
                <a:lnTo>
                  <a:pt x="5755" y="37501"/>
                </a:lnTo>
                <a:lnTo>
                  <a:pt x="0" y="3750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9195634" y="2373063"/>
            <a:ext cx="17145" cy="38100"/>
          </a:xfrm>
          <a:custGeom>
            <a:avLst/>
            <a:gdLst/>
            <a:ahLst/>
            <a:cxnLst/>
            <a:rect l="l" t="t" r="r" b="b"/>
            <a:pathLst>
              <a:path w="17145" h="38100">
                <a:moveTo>
                  <a:pt x="0" y="0"/>
                </a:moveTo>
                <a:lnTo>
                  <a:pt x="17019" y="0"/>
                </a:lnTo>
                <a:lnTo>
                  <a:pt x="17019" y="37501"/>
                </a:lnTo>
                <a:lnTo>
                  <a:pt x="0" y="3750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9218137" y="2373063"/>
            <a:ext cx="28575" cy="38100"/>
          </a:xfrm>
          <a:custGeom>
            <a:avLst/>
            <a:gdLst/>
            <a:ahLst/>
            <a:cxnLst/>
            <a:rect l="l" t="t" r="r" b="b"/>
            <a:pathLst>
              <a:path w="28575" h="38100">
                <a:moveTo>
                  <a:pt x="0" y="0"/>
                </a:moveTo>
                <a:lnTo>
                  <a:pt x="28282" y="0"/>
                </a:lnTo>
                <a:lnTo>
                  <a:pt x="28282" y="37501"/>
                </a:lnTo>
                <a:lnTo>
                  <a:pt x="0" y="3750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9257517" y="2373063"/>
            <a:ext cx="28575" cy="38100"/>
          </a:xfrm>
          <a:custGeom>
            <a:avLst/>
            <a:gdLst/>
            <a:ahLst/>
            <a:cxnLst/>
            <a:rect l="l" t="t" r="r" b="b"/>
            <a:pathLst>
              <a:path w="28575" h="38100">
                <a:moveTo>
                  <a:pt x="0" y="0"/>
                </a:moveTo>
                <a:lnTo>
                  <a:pt x="28271" y="0"/>
                </a:lnTo>
                <a:lnTo>
                  <a:pt x="28271" y="37501"/>
                </a:lnTo>
                <a:lnTo>
                  <a:pt x="0" y="3750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9296910" y="2373063"/>
            <a:ext cx="11430" cy="381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0" y="0"/>
                </a:moveTo>
                <a:lnTo>
                  <a:pt x="11405" y="0"/>
                </a:lnTo>
                <a:lnTo>
                  <a:pt x="11405" y="37501"/>
                </a:lnTo>
                <a:lnTo>
                  <a:pt x="0" y="3750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9313788" y="2373063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55" y="0"/>
                </a:lnTo>
                <a:lnTo>
                  <a:pt x="5755" y="37501"/>
                </a:lnTo>
                <a:lnTo>
                  <a:pt x="0" y="3750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9325028" y="2373063"/>
            <a:ext cx="22860" cy="38100"/>
          </a:xfrm>
          <a:custGeom>
            <a:avLst/>
            <a:gdLst/>
            <a:ahLst/>
            <a:cxnLst/>
            <a:rect l="l" t="t" r="r" b="b"/>
            <a:pathLst>
              <a:path w="22859" h="38100">
                <a:moveTo>
                  <a:pt x="0" y="0"/>
                </a:moveTo>
                <a:lnTo>
                  <a:pt x="22657" y="0"/>
                </a:lnTo>
                <a:lnTo>
                  <a:pt x="22657" y="37501"/>
                </a:lnTo>
                <a:lnTo>
                  <a:pt x="0" y="3750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9353157" y="2373063"/>
            <a:ext cx="28575" cy="38100"/>
          </a:xfrm>
          <a:custGeom>
            <a:avLst/>
            <a:gdLst/>
            <a:ahLst/>
            <a:cxnLst/>
            <a:rect l="l" t="t" r="r" b="b"/>
            <a:pathLst>
              <a:path w="28575" h="38100">
                <a:moveTo>
                  <a:pt x="0" y="0"/>
                </a:moveTo>
                <a:lnTo>
                  <a:pt x="28294" y="0"/>
                </a:lnTo>
                <a:lnTo>
                  <a:pt x="28294" y="37501"/>
                </a:lnTo>
                <a:lnTo>
                  <a:pt x="0" y="3750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9386912" y="2373063"/>
            <a:ext cx="17145" cy="38100"/>
          </a:xfrm>
          <a:custGeom>
            <a:avLst/>
            <a:gdLst/>
            <a:ahLst/>
            <a:cxnLst/>
            <a:rect l="l" t="t" r="r" b="b"/>
            <a:pathLst>
              <a:path w="17145" h="38100">
                <a:moveTo>
                  <a:pt x="0" y="0"/>
                </a:moveTo>
                <a:lnTo>
                  <a:pt x="17031" y="0"/>
                </a:lnTo>
                <a:lnTo>
                  <a:pt x="17031" y="37501"/>
                </a:lnTo>
                <a:lnTo>
                  <a:pt x="0" y="3750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9409427" y="2373063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67" y="0"/>
                </a:lnTo>
                <a:lnTo>
                  <a:pt x="5767" y="37501"/>
                </a:lnTo>
                <a:lnTo>
                  <a:pt x="0" y="3750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9426281" y="2373063"/>
            <a:ext cx="17145" cy="38100"/>
          </a:xfrm>
          <a:custGeom>
            <a:avLst/>
            <a:gdLst/>
            <a:ahLst/>
            <a:cxnLst/>
            <a:rect l="l" t="t" r="r" b="b"/>
            <a:pathLst>
              <a:path w="17145" h="38100">
                <a:moveTo>
                  <a:pt x="0" y="0"/>
                </a:moveTo>
                <a:lnTo>
                  <a:pt x="17054" y="0"/>
                </a:lnTo>
                <a:lnTo>
                  <a:pt x="17054" y="37501"/>
                </a:lnTo>
                <a:lnTo>
                  <a:pt x="0" y="3750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9448808" y="2373063"/>
            <a:ext cx="28575" cy="38100"/>
          </a:xfrm>
          <a:custGeom>
            <a:avLst/>
            <a:gdLst/>
            <a:ahLst/>
            <a:cxnLst/>
            <a:rect l="l" t="t" r="r" b="b"/>
            <a:pathLst>
              <a:path w="28575" h="38100">
                <a:moveTo>
                  <a:pt x="0" y="0"/>
                </a:moveTo>
                <a:lnTo>
                  <a:pt x="28282" y="0"/>
                </a:lnTo>
                <a:lnTo>
                  <a:pt x="28282" y="37501"/>
                </a:lnTo>
                <a:lnTo>
                  <a:pt x="0" y="3750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9482575" y="2373063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67" y="0"/>
                </a:lnTo>
                <a:lnTo>
                  <a:pt x="5767" y="37501"/>
                </a:lnTo>
                <a:lnTo>
                  <a:pt x="0" y="3750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9493827" y="2373063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67" y="0"/>
                </a:lnTo>
                <a:lnTo>
                  <a:pt x="5767" y="37501"/>
                </a:lnTo>
                <a:lnTo>
                  <a:pt x="0" y="3750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9505067" y="2373063"/>
            <a:ext cx="28575" cy="38100"/>
          </a:xfrm>
          <a:custGeom>
            <a:avLst/>
            <a:gdLst/>
            <a:ahLst/>
            <a:cxnLst/>
            <a:rect l="l" t="t" r="r" b="b"/>
            <a:pathLst>
              <a:path w="28575" h="38100">
                <a:moveTo>
                  <a:pt x="0" y="0"/>
                </a:moveTo>
                <a:lnTo>
                  <a:pt x="28282" y="0"/>
                </a:lnTo>
                <a:lnTo>
                  <a:pt x="28282" y="37501"/>
                </a:lnTo>
                <a:lnTo>
                  <a:pt x="0" y="3750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9544459" y="2373063"/>
            <a:ext cx="40005" cy="38100"/>
          </a:xfrm>
          <a:custGeom>
            <a:avLst/>
            <a:gdLst/>
            <a:ahLst/>
            <a:cxnLst/>
            <a:rect l="l" t="t" r="r" b="b"/>
            <a:pathLst>
              <a:path w="40004" h="38100">
                <a:moveTo>
                  <a:pt x="0" y="0"/>
                </a:moveTo>
                <a:lnTo>
                  <a:pt x="39534" y="0"/>
                </a:lnTo>
                <a:lnTo>
                  <a:pt x="39534" y="37501"/>
                </a:lnTo>
                <a:lnTo>
                  <a:pt x="0" y="3750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9592354" y="2373064"/>
            <a:ext cx="0" cy="337820"/>
          </a:xfrm>
          <a:custGeom>
            <a:avLst/>
            <a:gdLst/>
            <a:ahLst/>
            <a:cxnLst/>
            <a:rect l="l" t="t" r="r" b="b"/>
            <a:pathLst>
              <a:path w="0" h="337819">
                <a:moveTo>
                  <a:pt x="0" y="337585"/>
                </a:moveTo>
                <a:lnTo>
                  <a:pt x="0" y="0"/>
                </a:lnTo>
                <a:lnTo>
                  <a:pt x="0" y="337585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9614858" y="2373064"/>
            <a:ext cx="0" cy="337820"/>
          </a:xfrm>
          <a:custGeom>
            <a:avLst/>
            <a:gdLst/>
            <a:ahLst/>
            <a:cxnLst/>
            <a:rect l="l" t="t" r="r" b="b"/>
            <a:pathLst>
              <a:path w="0" h="337819">
                <a:moveTo>
                  <a:pt x="0" y="337585"/>
                </a:moveTo>
                <a:lnTo>
                  <a:pt x="0" y="0"/>
                </a:lnTo>
                <a:lnTo>
                  <a:pt x="0" y="337585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9626110" y="2373064"/>
            <a:ext cx="0" cy="337820"/>
          </a:xfrm>
          <a:custGeom>
            <a:avLst/>
            <a:gdLst/>
            <a:ahLst/>
            <a:cxnLst/>
            <a:rect l="l" t="t" r="r" b="b"/>
            <a:pathLst>
              <a:path w="0" h="337819">
                <a:moveTo>
                  <a:pt x="0" y="337585"/>
                </a:moveTo>
                <a:lnTo>
                  <a:pt x="0" y="0"/>
                </a:lnTo>
                <a:lnTo>
                  <a:pt x="0" y="337585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9642987" y="2373064"/>
            <a:ext cx="0" cy="337820"/>
          </a:xfrm>
          <a:custGeom>
            <a:avLst/>
            <a:gdLst/>
            <a:ahLst/>
            <a:cxnLst/>
            <a:rect l="l" t="t" r="r" b="b"/>
            <a:pathLst>
              <a:path w="0" h="337819">
                <a:moveTo>
                  <a:pt x="0" y="337585"/>
                </a:moveTo>
                <a:lnTo>
                  <a:pt x="0" y="0"/>
                </a:lnTo>
                <a:lnTo>
                  <a:pt x="0" y="337585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8970588" y="2410565"/>
            <a:ext cx="45720" cy="38100"/>
          </a:xfrm>
          <a:custGeom>
            <a:avLst/>
            <a:gdLst/>
            <a:ahLst/>
            <a:cxnLst/>
            <a:rect l="l" t="t" r="r" b="b"/>
            <a:pathLst>
              <a:path w="45720" h="38100">
                <a:moveTo>
                  <a:pt x="0" y="0"/>
                </a:moveTo>
                <a:lnTo>
                  <a:pt x="45160" y="0"/>
                </a:lnTo>
                <a:lnTo>
                  <a:pt x="45160" y="37525"/>
                </a:lnTo>
                <a:lnTo>
                  <a:pt x="0" y="3752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9066239" y="2410565"/>
            <a:ext cx="22860" cy="38100"/>
          </a:xfrm>
          <a:custGeom>
            <a:avLst/>
            <a:gdLst/>
            <a:ahLst/>
            <a:cxnLst/>
            <a:rect l="l" t="t" r="r" b="b"/>
            <a:pathLst>
              <a:path w="22859" h="38100">
                <a:moveTo>
                  <a:pt x="0" y="0"/>
                </a:moveTo>
                <a:lnTo>
                  <a:pt x="22657" y="0"/>
                </a:lnTo>
                <a:lnTo>
                  <a:pt x="22657" y="37525"/>
                </a:lnTo>
                <a:lnTo>
                  <a:pt x="0" y="3752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9094368" y="2410565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79" y="0"/>
                </a:lnTo>
                <a:lnTo>
                  <a:pt x="5779" y="37525"/>
                </a:lnTo>
                <a:lnTo>
                  <a:pt x="0" y="3752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9105620" y="2410565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79" y="0"/>
                </a:lnTo>
                <a:lnTo>
                  <a:pt x="5779" y="37525"/>
                </a:lnTo>
                <a:lnTo>
                  <a:pt x="0" y="3752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9128135" y="2410565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55" y="0"/>
                </a:lnTo>
                <a:lnTo>
                  <a:pt x="5755" y="37525"/>
                </a:lnTo>
                <a:lnTo>
                  <a:pt x="0" y="3752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9161878" y="2410565"/>
            <a:ext cx="17145" cy="38100"/>
          </a:xfrm>
          <a:custGeom>
            <a:avLst/>
            <a:gdLst/>
            <a:ahLst/>
            <a:cxnLst/>
            <a:rect l="l" t="t" r="r" b="b"/>
            <a:pathLst>
              <a:path w="17145" h="38100">
                <a:moveTo>
                  <a:pt x="0" y="0"/>
                </a:moveTo>
                <a:lnTo>
                  <a:pt x="17031" y="0"/>
                </a:lnTo>
                <a:lnTo>
                  <a:pt x="17031" y="37525"/>
                </a:lnTo>
                <a:lnTo>
                  <a:pt x="0" y="3752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9190008" y="2410565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55" y="0"/>
                </a:lnTo>
                <a:lnTo>
                  <a:pt x="5755" y="37525"/>
                </a:lnTo>
                <a:lnTo>
                  <a:pt x="0" y="3752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9223774" y="2410565"/>
            <a:ext cx="11430" cy="381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0" y="0"/>
                </a:moveTo>
                <a:lnTo>
                  <a:pt x="11393" y="0"/>
                </a:lnTo>
                <a:lnTo>
                  <a:pt x="11393" y="37525"/>
                </a:lnTo>
                <a:lnTo>
                  <a:pt x="0" y="3752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9249150" y="2410565"/>
            <a:ext cx="0" cy="75565"/>
          </a:xfrm>
          <a:custGeom>
            <a:avLst/>
            <a:gdLst/>
            <a:ahLst/>
            <a:cxnLst/>
            <a:rect l="l" t="t" r="r" b="b"/>
            <a:pathLst>
              <a:path w="0" h="75564">
                <a:moveTo>
                  <a:pt x="0" y="75015"/>
                </a:moveTo>
                <a:lnTo>
                  <a:pt x="0" y="0"/>
                </a:lnTo>
                <a:lnTo>
                  <a:pt x="0" y="75015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9257517" y="2410565"/>
            <a:ext cx="22860" cy="38100"/>
          </a:xfrm>
          <a:custGeom>
            <a:avLst/>
            <a:gdLst/>
            <a:ahLst/>
            <a:cxnLst/>
            <a:rect l="l" t="t" r="r" b="b"/>
            <a:pathLst>
              <a:path w="22859" h="38100">
                <a:moveTo>
                  <a:pt x="0" y="0"/>
                </a:moveTo>
                <a:lnTo>
                  <a:pt x="22645" y="0"/>
                </a:lnTo>
                <a:lnTo>
                  <a:pt x="22645" y="37525"/>
                </a:lnTo>
                <a:lnTo>
                  <a:pt x="0" y="3752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9291284" y="2410565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67" y="0"/>
                </a:lnTo>
                <a:lnTo>
                  <a:pt x="5767" y="37525"/>
                </a:lnTo>
                <a:lnTo>
                  <a:pt x="0" y="3752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9325028" y="2410565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91" y="0"/>
                </a:lnTo>
                <a:lnTo>
                  <a:pt x="5791" y="37525"/>
                </a:lnTo>
                <a:lnTo>
                  <a:pt x="0" y="3752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9336292" y="2410565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55" y="0"/>
                </a:lnTo>
                <a:lnTo>
                  <a:pt x="5755" y="37525"/>
                </a:lnTo>
                <a:lnTo>
                  <a:pt x="0" y="3752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9353157" y="2410565"/>
            <a:ext cx="17145" cy="38100"/>
          </a:xfrm>
          <a:custGeom>
            <a:avLst/>
            <a:gdLst/>
            <a:ahLst/>
            <a:cxnLst/>
            <a:rect l="l" t="t" r="r" b="b"/>
            <a:pathLst>
              <a:path w="17145" h="38100">
                <a:moveTo>
                  <a:pt x="0" y="0"/>
                </a:moveTo>
                <a:lnTo>
                  <a:pt x="17031" y="0"/>
                </a:lnTo>
                <a:lnTo>
                  <a:pt x="17031" y="37525"/>
                </a:lnTo>
                <a:lnTo>
                  <a:pt x="0" y="3752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9375661" y="2410565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91" y="0"/>
                </a:lnTo>
                <a:lnTo>
                  <a:pt x="5791" y="37525"/>
                </a:lnTo>
                <a:lnTo>
                  <a:pt x="0" y="3752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9386912" y="2410565"/>
            <a:ext cx="11430" cy="381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0" y="0"/>
                </a:moveTo>
                <a:lnTo>
                  <a:pt x="11405" y="0"/>
                </a:lnTo>
                <a:lnTo>
                  <a:pt x="11405" y="37525"/>
                </a:lnTo>
                <a:lnTo>
                  <a:pt x="0" y="3752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9431942" y="2410565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44" y="0"/>
                </a:lnTo>
                <a:lnTo>
                  <a:pt x="5744" y="37525"/>
                </a:lnTo>
                <a:lnTo>
                  <a:pt x="0" y="3752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9448808" y="2410565"/>
            <a:ext cx="22860" cy="38100"/>
          </a:xfrm>
          <a:custGeom>
            <a:avLst/>
            <a:gdLst/>
            <a:ahLst/>
            <a:cxnLst/>
            <a:rect l="l" t="t" r="r" b="b"/>
            <a:pathLst>
              <a:path w="22859" h="38100">
                <a:moveTo>
                  <a:pt x="0" y="0"/>
                </a:moveTo>
                <a:lnTo>
                  <a:pt x="22657" y="0"/>
                </a:lnTo>
                <a:lnTo>
                  <a:pt x="22657" y="37525"/>
                </a:lnTo>
                <a:lnTo>
                  <a:pt x="0" y="3752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9476961" y="2410565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44" y="0"/>
                </a:lnTo>
                <a:lnTo>
                  <a:pt x="5744" y="37525"/>
                </a:lnTo>
                <a:lnTo>
                  <a:pt x="0" y="3752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9488177" y="2410565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91" y="0"/>
                </a:lnTo>
                <a:lnTo>
                  <a:pt x="5791" y="37525"/>
                </a:lnTo>
                <a:lnTo>
                  <a:pt x="0" y="3752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9505067" y="2410565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79" y="0"/>
                </a:lnTo>
                <a:lnTo>
                  <a:pt x="5779" y="37525"/>
                </a:lnTo>
                <a:lnTo>
                  <a:pt x="0" y="3752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9544459" y="2410565"/>
            <a:ext cx="40005" cy="38100"/>
          </a:xfrm>
          <a:custGeom>
            <a:avLst/>
            <a:gdLst/>
            <a:ahLst/>
            <a:cxnLst/>
            <a:rect l="l" t="t" r="r" b="b"/>
            <a:pathLst>
              <a:path w="40004" h="38100">
                <a:moveTo>
                  <a:pt x="0" y="0"/>
                </a:moveTo>
                <a:lnTo>
                  <a:pt x="39534" y="0"/>
                </a:lnTo>
                <a:lnTo>
                  <a:pt x="39534" y="37525"/>
                </a:lnTo>
                <a:lnTo>
                  <a:pt x="0" y="3752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8970588" y="2448090"/>
            <a:ext cx="45720" cy="38100"/>
          </a:xfrm>
          <a:custGeom>
            <a:avLst/>
            <a:gdLst/>
            <a:ahLst/>
            <a:cxnLst/>
            <a:rect l="l" t="t" r="r" b="b"/>
            <a:pathLst>
              <a:path w="45720" h="38100">
                <a:moveTo>
                  <a:pt x="0" y="0"/>
                </a:moveTo>
                <a:lnTo>
                  <a:pt x="45160" y="0"/>
                </a:lnTo>
                <a:lnTo>
                  <a:pt x="45160" y="37489"/>
                </a:lnTo>
                <a:lnTo>
                  <a:pt x="0" y="37489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9066239" y="2448090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67" y="0"/>
                </a:lnTo>
                <a:lnTo>
                  <a:pt x="5767" y="37489"/>
                </a:lnTo>
                <a:lnTo>
                  <a:pt x="0" y="37489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9077503" y="2448090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67" y="0"/>
                </a:lnTo>
                <a:lnTo>
                  <a:pt x="5767" y="37489"/>
                </a:lnTo>
                <a:lnTo>
                  <a:pt x="0" y="37489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9088742" y="2448090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79" y="0"/>
                </a:lnTo>
                <a:lnTo>
                  <a:pt x="5779" y="37489"/>
                </a:lnTo>
                <a:lnTo>
                  <a:pt x="0" y="37489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9105620" y="2448090"/>
            <a:ext cx="22860" cy="38100"/>
          </a:xfrm>
          <a:custGeom>
            <a:avLst/>
            <a:gdLst/>
            <a:ahLst/>
            <a:cxnLst/>
            <a:rect l="l" t="t" r="r" b="b"/>
            <a:pathLst>
              <a:path w="22859" h="38100">
                <a:moveTo>
                  <a:pt x="0" y="0"/>
                </a:moveTo>
                <a:lnTo>
                  <a:pt x="22668" y="0"/>
                </a:lnTo>
                <a:lnTo>
                  <a:pt x="22668" y="37489"/>
                </a:lnTo>
                <a:lnTo>
                  <a:pt x="0" y="37489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9161878" y="2448090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55" y="0"/>
                </a:lnTo>
                <a:lnTo>
                  <a:pt x="5755" y="37489"/>
                </a:lnTo>
                <a:lnTo>
                  <a:pt x="0" y="37489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9178768" y="2448090"/>
            <a:ext cx="28575" cy="38100"/>
          </a:xfrm>
          <a:custGeom>
            <a:avLst/>
            <a:gdLst/>
            <a:ahLst/>
            <a:cxnLst/>
            <a:rect l="l" t="t" r="r" b="b"/>
            <a:pathLst>
              <a:path w="28575" h="38100">
                <a:moveTo>
                  <a:pt x="0" y="0"/>
                </a:moveTo>
                <a:lnTo>
                  <a:pt x="28247" y="0"/>
                </a:lnTo>
                <a:lnTo>
                  <a:pt x="28247" y="37489"/>
                </a:lnTo>
                <a:lnTo>
                  <a:pt x="0" y="37489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9212535" y="2448090"/>
            <a:ext cx="11430" cy="381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0" y="0"/>
                </a:moveTo>
                <a:lnTo>
                  <a:pt x="11393" y="0"/>
                </a:lnTo>
                <a:lnTo>
                  <a:pt x="11393" y="37489"/>
                </a:lnTo>
                <a:lnTo>
                  <a:pt x="0" y="37489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9257517" y="2448090"/>
            <a:ext cx="11430" cy="381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0" y="0"/>
                </a:moveTo>
                <a:lnTo>
                  <a:pt x="11417" y="0"/>
                </a:lnTo>
                <a:lnTo>
                  <a:pt x="11417" y="37489"/>
                </a:lnTo>
                <a:lnTo>
                  <a:pt x="0" y="37489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9280021" y="2448090"/>
            <a:ext cx="11430" cy="381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0" y="0"/>
                </a:moveTo>
                <a:lnTo>
                  <a:pt x="11417" y="0"/>
                </a:lnTo>
                <a:lnTo>
                  <a:pt x="11417" y="37489"/>
                </a:lnTo>
                <a:lnTo>
                  <a:pt x="0" y="37489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9308150" y="2448090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803" y="0"/>
                </a:lnTo>
                <a:lnTo>
                  <a:pt x="5803" y="37489"/>
                </a:lnTo>
                <a:lnTo>
                  <a:pt x="0" y="37489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9325028" y="2448090"/>
            <a:ext cx="22860" cy="38100"/>
          </a:xfrm>
          <a:custGeom>
            <a:avLst/>
            <a:gdLst/>
            <a:ahLst/>
            <a:cxnLst/>
            <a:rect l="l" t="t" r="r" b="b"/>
            <a:pathLst>
              <a:path w="22859" h="38100">
                <a:moveTo>
                  <a:pt x="0" y="0"/>
                </a:moveTo>
                <a:lnTo>
                  <a:pt x="22657" y="0"/>
                </a:lnTo>
                <a:lnTo>
                  <a:pt x="22657" y="37489"/>
                </a:lnTo>
                <a:lnTo>
                  <a:pt x="0" y="37489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9353157" y="2448090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79" y="0"/>
                </a:lnTo>
                <a:lnTo>
                  <a:pt x="5779" y="37489"/>
                </a:lnTo>
                <a:lnTo>
                  <a:pt x="0" y="37489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9370046" y="2448090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91" y="0"/>
                </a:lnTo>
                <a:lnTo>
                  <a:pt x="5791" y="37489"/>
                </a:lnTo>
                <a:lnTo>
                  <a:pt x="0" y="37489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9381287" y="2448090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67" y="0"/>
                </a:lnTo>
                <a:lnTo>
                  <a:pt x="5767" y="37489"/>
                </a:lnTo>
                <a:lnTo>
                  <a:pt x="0" y="37489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9409427" y="2448090"/>
            <a:ext cx="22860" cy="38100"/>
          </a:xfrm>
          <a:custGeom>
            <a:avLst/>
            <a:gdLst/>
            <a:ahLst/>
            <a:cxnLst/>
            <a:rect l="l" t="t" r="r" b="b"/>
            <a:pathLst>
              <a:path w="22859" h="38100">
                <a:moveTo>
                  <a:pt x="0" y="0"/>
                </a:moveTo>
                <a:lnTo>
                  <a:pt x="22645" y="0"/>
                </a:lnTo>
                <a:lnTo>
                  <a:pt x="22645" y="37489"/>
                </a:lnTo>
                <a:lnTo>
                  <a:pt x="0" y="37489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9448808" y="2448090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79" y="0"/>
                </a:lnTo>
                <a:lnTo>
                  <a:pt x="5779" y="37489"/>
                </a:lnTo>
                <a:lnTo>
                  <a:pt x="0" y="37489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9460060" y="2448090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55" y="0"/>
                </a:lnTo>
                <a:lnTo>
                  <a:pt x="5755" y="37489"/>
                </a:lnTo>
                <a:lnTo>
                  <a:pt x="0" y="37489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9471288" y="2448090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91" y="0"/>
                </a:lnTo>
                <a:lnTo>
                  <a:pt x="5791" y="37489"/>
                </a:lnTo>
                <a:lnTo>
                  <a:pt x="0" y="37489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9493827" y="2448090"/>
            <a:ext cx="22860" cy="38100"/>
          </a:xfrm>
          <a:custGeom>
            <a:avLst/>
            <a:gdLst/>
            <a:ahLst/>
            <a:cxnLst/>
            <a:rect l="l" t="t" r="r" b="b"/>
            <a:pathLst>
              <a:path w="22859" h="38100">
                <a:moveTo>
                  <a:pt x="0" y="0"/>
                </a:moveTo>
                <a:lnTo>
                  <a:pt x="22657" y="0"/>
                </a:lnTo>
                <a:lnTo>
                  <a:pt x="22657" y="37489"/>
                </a:lnTo>
                <a:lnTo>
                  <a:pt x="0" y="37489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9544459" y="2448090"/>
            <a:ext cx="40005" cy="38100"/>
          </a:xfrm>
          <a:custGeom>
            <a:avLst/>
            <a:gdLst/>
            <a:ahLst/>
            <a:cxnLst/>
            <a:rect l="l" t="t" r="r" b="b"/>
            <a:pathLst>
              <a:path w="40004" h="38100">
                <a:moveTo>
                  <a:pt x="0" y="0"/>
                </a:moveTo>
                <a:lnTo>
                  <a:pt x="39534" y="0"/>
                </a:lnTo>
                <a:lnTo>
                  <a:pt x="39534" y="37489"/>
                </a:lnTo>
                <a:lnTo>
                  <a:pt x="0" y="37489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8970588" y="2485580"/>
            <a:ext cx="45720" cy="38100"/>
          </a:xfrm>
          <a:custGeom>
            <a:avLst/>
            <a:gdLst/>
            <a:ahLst/>
            <a:cxnLst/>
            <a:rect l="l" t="t" r="r" b="b"/>
            <a:pathLst>
              <a:path w="45720" h="38100">
                <a:moveTo>
                  <a:pt x="0" y="0"/>
                </a:moveTo>
                <a:lnTo>
                  <a:pt x="45160" y="0"/>
                </a:lnTo>
                <a:lnTo>
                  <a:pt x="45160" y="37513"/>
                </a:lnTo>
                <a:lnTo>
                  <a:pt x="0" y="3751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9066239" y="2485580"/>
            <a:ext cx="11430" cy="381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0" y="0"/>
                </a:moveTo>
                <a:lnTo>
                  <a:pt x="11405" y="0"/>
                </a:lnTo>
                <a:lnTo>
                  <a:pt x="11405" y="37513"/>
                </a:lnTo>
                <a:lnTo>
                  <a:pt x="0" y="3751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9083129" y="2485580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67" y="0"/>
                </a:lnTo>
                <a:lnTo>
                  <a:pt x="5767" y="37513"/>
                </a:lnTo>
                <a:lnTo>
                  <a:pt x="0" y="3751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9094368" y="2485580"/>
            <a:ext cx="22860" cy="38100"/>
          </a:xfrm>
          <a:custGeom>
            <a:avLst/>
            <a:gdLst/>
            <a:ahLst/>
            <a:cxnLst/>
            <a:rect l="l" t="t" r="r" b="b"/>
            <a:pathLst>
              <a:path w="22859" h="38100">
                <a:moveTo>
                  <a:pt x="0" y="0"/>
                </a:moveTo>
                <a:lnTo>
                  <a:pt x="22657" y="0"/>
                </a:lnTo>
                <a:lnTo>
                  <a:pt x="22657" y="37513"/>
                </a:lnTo>
                <a:lnTo>
                  <a:pt x="0" y="3751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9128135" y="2485580"/>
            <a:ext cx="28575" cy="38100"/>
          </a:xfrm>
          <a:custGeom>
            <a:avLst/>
            <a:gdLst/>
            <a:ahLst/>
            <a:cxnLst/>
            <a:rect l="l" t="t" r="r" b="b"/>
            <a:pathLst>
              <a:path w="28575" h="38100">
                <a:moveTo>
                  <a:pt x="0" y="0"/>
                </a:moveTo>
                <a:lnTo>
                  <a:pt x="28271" y="0"/>
                </a:lnTo>
                <a:lnTo>
                  <a:pt x="28271" y="37513"/>
                </a:lnTo>
                <a:lnTo>
                  <a:pt x="0" y="3751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9161878" y="2485580"/>
            <a:ext cx="17145" cy="38100"/>
          </a:xfrm>
          <a:custGeom>
            <a:avLst/>
            <a:gdLst/>
            <a:ahLst/>
            <a:cxnLst/>
            <a:rect l="l" t="t" r="r" b="b"/>
            <a:pathLst>
              <a:path w="17145" h="38100">
                <a:moveTo>
                  <a:pt x="0" y="0"/>
                </a:moveTo>
                <a:lnTo>
                  <a:pt x="17031" y="0"/>
                </a:lnTo>
                <a:lnTo>
                  <a:pt x="17031" y="37513"/>
                </a:lnTo>
                <a:lnTo>
                  <a:pt x="0" y="3751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9195634" y="2485580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67" y="0"/>
                </a:lnTo>
                <a:lnTo>
                  <a:pt x="5767" y="37513"/>
                </a:lnTo>
                <a:lnTo>
                  <a:pt x="0" y="3751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9218137" y="2485580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79" y="0"/>
                </a:lnTo>
                <a:lnTo>
                  <a:pt x="5779" y="37513"/>
                </a:lnTo>
                <a:lnTo>
                  <a:pt x="0" y="3751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9235002" y="2485580"/>
            <a:ext cx="17145" cy="38100"/>
          </a:xfrm>
          <a:custGeom>
            <a:avLst/>
            <a:gdLst/>
            <a:ahLst/>
            <a:cxnLst/>
            <a:rect l="l" t="t" r="r" b="b"/>
            <a:pathLst>
              <a:path w="17145" h="38100">
                <a:moveTo>
                  <a:pt x="0" y="0"/>
                </a:moveTo>
                <a:lnTo>
                  <a:pt x="17019" y="0"/>
                </a:lnTo>
                <a:lnTo>
                  <a:pt x="17019" y="37513"/>
                </a:lnTo>
                <a:lnTo>
                  <a:pt x="0" y="3751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9260413" y="2485580"/>
            <a:ext cx="0" cy="113030"/>
          </a:xfrm>
          <a:custGeom>
            <a:avLst/>
            <a:gdLst/>
            <a:ahLst/>
            <a:cxnLst/>
            <a:rect l="l" t="t" r="r" b="b"/>
            <a:pathLst>
              <a:path w="0" h="113030">
                <a:moveTo>
                  <a:pt x="0" y="112516"/>
                </a:moveTo>
                <a:lnTo>
                  <a:pt x="0" y="0"/>
                </a:lnTo>
                <a:lnTo>
                  <a:pt x="0" y="112516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9274484" y="2485580"/>
            <a:ext cx="0" cy="75565"/>
          </a:xfrm>
          <a:custGeom>
            <a:avLst/>
            <a:gdLst/>
            <a:ahLst/>
            <a:cxnLst/>
            <a:rect l="l" t="t" r="r" b="b"/>
            <a:pathLst>
              <a:path w="0" h="75564">
                <a:moveTo>
                  <a:pt x="0" y="75015"/>
                </a:moveTo>
                <a:lnTo>
                  <a:pt x="0" y="0"/>
                </a:lnTo>
                <a:lnTo>
                  <a:pt x="0" y="75015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9291284" y="2485580"/>
            <a:ext cx="11430" cy="381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0" y="0"/>
                </a:moveTo>
                <a:lnTo>
                  <a:pt x="11393" y="0"/>
                </a:lnTo>
                <a:lnTo>
                  <a:pt x="11393" y="37513"/>
                </a:lnTo>
                <a:lnTo>
                  <a:pt x="0" y="3751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9325028" y="2485580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91" y="0"/>
                </a:lnTo>
                <a:lnTo>
                  <a:pt x="5791" y="37513"/>
                </a:lnTo>
                <a:lnTo>
                  <a:pt x="0" y="3751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9353157" y="2485580"/>
            <a:ext cx="11430" cy="381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0" y="0"/>
                </a:moveTo>
                <a:lnTo>
                  <a:pt x="11405" y="0"/>
                </a:lnTo>
                <a:lnTo>
                  <a:pt x="11405" y="37513"/>
                </a:lnTo>
                <a:lnTo>
                  <a:pt x="0" y="3751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9375661" y="2485580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91" y="0"/>
                </a:lnTo>
                <a:lnTo>
                  <a:pt x="5791" y="37513"/>
                </a:lnTo>
                <a:lnTo>
                  <a:pt x="0" y="3751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9386912" y="2485580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91" y="0"/>
                </a:lnTo>
                <a:lnTo>
                  <a:pt x="5791" y="37513"/>
                </a:lnTo>
                <a:lnTo>
                  <a:pt x="0" y="3751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9403801" y="2485580"/>
            <a:ext cx="11430" cy="381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0" y="0"/>
                </a:moveTo>
                <a:lnTo>
                  <a:pt x="11393" y="0"/>
                </a:lnTo>
                <a:lnTo>
                  <a:pt x="11393" y="37513"/>
                </a:lnTo>
                <a:lnTo>
                  <a:pt x="0" y="3751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9448808" y="2485580"/>
            <a:ext cx="11430" cy="381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0" y="0"/>
                </a:moveTo>
                <a:lnTo>
                  <a:pt x="11405" y="0"/>
                </a:lnTo>
                <a:lnTo>
                  <a:pt x="11405" y="37513"/>
                </a:lnTo>
                <a:lnTo>
                  <a:pt x="0" y="3751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9465685" y="2485580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79" y="0"/>
                </a:lnTo>
                <a:lnTo>
                  <a:pt x="5779" y="37513"/>
                </a:lnTo>
                <a:lnTo>
                  <a:pt x="0" y="3751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9476961" y="2485580"/>
            <a:ext cx="22860" cy="38100"/>
          </a:xfrm>
          <a:custGeom>
            <a:avLst/>
            <a:gdLst/>
            <a:ahLst/>
            <a:cxnLst/>
            <a:rect l="l" t="t" r="r" b="b"/>
            <a:pathLst>
              <a:path w="22859" h="38100">
                <a:moveTo>
                  <a:pt x="0" y="0"/>
                </a:moveTo>
                <a:lnTo>
                  <a:pt x="22633" y="0"/>
                </a:lnTo>
                <a:lnTo>
                  <a:pt x="22633" y="37513"/>
                </a:lnTo>
                <a:lnTo>
                  <a:pt x="0" y="3751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9510680" y="2485580"/>
            <a:ext cx="28575" cy="38100"/>
          </a:xfrm>
          <a:custGeom>
            <a:avLst/>
            <a:gdLst/>
            <a:ahLst/>
            <a:cxnLst/>
            <a:rect l="l" t="t" r="r" b="b"/>
            <a:pathLst>
              <a:path w="28575" h="38100">
                <a:moveTo>
                  <a:pt x="0" y="0"/>
                </a:moveTo>
                <a:lnTo>
                  <a:pt x="28306" y="0"/>
                </a:lnTo>
                <a:lnTo>
                  <a:pt x="28306" y="37513"/>
                </a:lnTo>
                <a:lnTo>
                  <a:pt x="0" y="3751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9544459" y="2485580"/>
            <a:ext cx="40005" cy="38100"/>
          </a:xfrm>
          <a:custGeom>
            <a:avLst/>
            <a:gdLst/>
            <a:ahLst/>
            <a:cxnLst/>
            <a:rect l="l" t="t" r="r" b="b"/>
            <a:pathLst>
              <a:path w="40004" h="38100">
                <a:moveTo>
                  <a:pt x="0" y="0"/>
                </a:moveTo>
                <a:lnTo>
                  <a:pt x="39534" y="0"/>
                </a:lnTo>
                <a:lnTo>
                  <a:pt x="39534" y="37513"/>
                </a:lnTo>
                <a:lnTo>
                  <a:pt x="0" y="3751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8970588" y="2523082"/>
            <a:ext cx="45720" cy="38100"/>
          </a:xfrm>
          <a:custGeom>
            <a:avLst/>
            <a:gdLst/>
            <a:ahLst/>
            <a:cxnLst/>
            <a:rect l="l" t="t" r="r" b="b"/>
            <a:pathLst>
              <a:path w="45720" h="38100">
                <a:moveTo>
                  <a:pt x="0" y="0"/>
                </a:moveTo>
                <a:lnTo>
                  <a:pt x="45160" y="0"/>
                </a:lnTo>
                <a:lnTo>
                  <a:pt x="45160" y="37513"/>
                </a:lnTo>
                <a:lnTo>
                  <a:pt x="0" y="3751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9066239" y="2523082"/>
            <a:ext cx="22860" cy="38100"/>
          </a:xfrm>
          <a:custGeom>
            <a:avLst/>
            <a:gdLst/>
            <a:ahLst/>
            <a:cxnLst/>
            <a:rect l="l" t="t" r="r" b="b"/>
            <a:pathLst>
              <a:path w="22859" h="38100">
                <a:moveTo>
                  <a:pt x="0" y="0"/>
                </a:moveTo>
                <a:lnTo>
                  <a:pt x="22657" y="0"/>
                </a:lnTo>
                <a:lnTo>
                  <a:pt x="22657" y="37513"/>
                </a:lnTo>
                <a:lnTo>
                  <a:pt x="0" y="3751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9094368" y="2523082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79" y="0"/>
                </a:lnTo>
                <a:lnTo>
                  <a:pt x="5779" y="37513"/>
                </a:lnTo>
                <a:lnTo>
                  <a:pt x="0" y="3751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9105620" y="2523082"/>
            <a:ext cx="17145" cy="38100"/>
          </a:xfrm>
          <a:custGeom>
            <a:avLst/>
            <a:gdLst/>
            <a:ahLst/>
            <a:cxnLst/>
            <a:rect l="l" t="t" r="r" b="b"/>
            <a:pathLst>
              <a:path w="17145" h="38100">
                <a:moveTo>
                  <a:pt x="0" y="0"/>
                </a:moveTo>
                <a:lnTo>
                  <a:pt x="17019" y="0"/>
                </a:lnTo>
                <a:lnTo>
                  <a:pt x="17019" y="37513"/>
                </a:lnTo>
                <a:lnTo>
                  <a:pt x="0" y="3751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9139375" y="2523082"/>
            <a:ext cx="17145" cy="38100"/>
          </a:xfrm>
          <a:custGeom>
            <a:avLst/>
            <a:gdLst/>
            <a:ahLst/>
            <a:cxnLst/>
            <a:rect l="l" t="t" r="r" b="b"/>
            <a:pathLst>
              <a:path w="17145" h="38100">
                <a:moveTo>
                  <a:pt x="0" y="0"/>
                </a:moveTo>
                <a:lnTo>
                  <a:pt x="17019" y="0"/>
                </a:lnTo>
                <a:lnTo>
                  <a:pt x="17019" y="37513"/>
                </a:lnTo>
                <a:lnTo>
                  <a:pt x="0" y="3751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9161878" y="2523082"/>
            <a:ext cx="22860" cy="38100"/>
          </a:xfrm>
          <a:custGeom>
            <a:avLst/>
            <a:gdLst/>
            <a:ahLst/>
            <a:cxnLst/>
            <a:rect l="l" t="t" r="r" b="b"/>
            <a:pathLst>
              <a:path w="22859" h="38100">
                <a:moveTo>
                  <a:pt x="0" y="0"/>
                </a:moveTo>
                <a:lnTo>
                  <a:pt x="22657" y="0"/>
                </a:lnTo>
                <a:lnTo>
                  <a:pt x="22657" y="37513"/>
                </a:lnTo>
                <a:lnTo>
                  <a:pt x="0" y="3751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9215407" y="2523082"/>
            <a:ext cx="0" cy="75565"/>
          </a:xfrm>
          <a:custGeom>
            <a:avLst/>
            <a:gdLst/>
            <a:ahLst/>
            <a:cxnLst/>
            <a:rect l="l" t="t" r="r" b="b"/>
            <a:pathLst>
              <a:path w="0" h="75564">
                <a:moveTo>
                  <a:pt x="0" y="75015"/>
                </a:moveTo>
                <a:lnTo>
                  <a:pt x="0" y="0"/>
                </a:lnTo>
                <a:lnTo>
                  <a:pt x="0" y="75015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9229400" y="2523082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55" y="0"/>
                </a:lnTo>
                <a:lnTo>
                  <a:pt x="5755" y="37513"/>
                </a:lnTo>
                <a:lnTo>
                  <a:pt x="0" y="3751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9246278" y="2523082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44" y="0"/>
                </a:lnTo>
                <a:lnTo>
                  <a:pt x="5744" y="37513"/>
                </a:lnTo>
                <a:lnTo>
                  <a:pt x="0" y="3751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9296910" y="2523082"/>
            <a:ext cx="28575" cy="38100"/>
          </a:xfrm>
          <a:custGeom>
            <a:avLst/>
            <a:gdLst/>
            <a:ahLst/>
            <a:cxnLst/>
            <a:rect l="l" t="t" r="r" b="b"/>
            <a:pathLst>
              <a:path w="28575" h="38100">
                <a:moveTo>
                  <a:pt x="0" y="0"/>
                </a:moveTo>
                <a:lnTo>
                  <a:pt x="28271" y="0"/>
                </a:lnTo>
                <a:lnTo>
                  <a:pt x="28271" y="37513"/>
                </a:lnTo>
                <a:lnTo>
                  <a:pt x="0" y="3751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9333543" y="2523082"/>
            <a:ext cx="0" cy="75565"/>
          </a:xfrm>
          <a:custGeom>
            <a:avLst/>
            <a:gdLst/>
            <a:ahLst/>
            <a:cxnLst/>
            <a:rect l="l" t="t" r="r" b="b"/>
            <a:pathLst>
              <a:path w="0" h="75564">
                <a:moveTo>
                  <a:pt x="0" y="75015"/>
                </a:moveTo>
                <a:lnTo>
                  <a:pt x="0" y="0"/>
                </a:lnTo>
                <a:lnTo>
                  <a:pt x="0" y="75015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9353157" y="2523082"/>
            <a:ext cx="17145" cy="38100"/>
          </a:xfrm>
          <a:custGeom>
            <a:avLst/>
            <a:gdLst/>
            <a:ahLst/>
            <a:cxnLst/>
            <a:rect l="l" t="t" r="r" b="b"/>
            <a:pathLst>
              <a:path w="17145" h="38100">
                <a:moveTo>
                  <a:pt x="0" y="0"/>
                </a:moveTo>
                <a:lnTo>
                  <a:pt x="17031" y="0"/>
                </a:lnTo>
                <a:lnTo>
                  <a:pt x="17031" y="37513"/>
                </a:lnTo>
                <a:lnTo>
                  <a:pt x="0" y="3751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9381287" y="2523082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67" y="0"/>
                </a:lnTo>
                <a:lnTo>
                  <a:pt x="5767" y="37513"/>
                </a:lnTo>
                <a:lnTo>
                  <a:pt x="0" y="3751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9392549" y="2523082"/>
            <a:ext cx="22860" cy="38100"/>
          </a:xfrm>
          <a:custGeom>
            <a:avLst/>
            <a:gdLst/>
            <a:ahLst/>
            <a:cxnLst/>
            <a:rect l="l" t="t" r="r" b="b"/>
            <a:pathLst>
              <a:path w="22859" h="38100">
                <a:moveTo>
                  <a:pt x="0" y="0"/>
                </a:moveTo>
                <a:lnTo>
                  <a:pt x="22645" y="0"/>
                </a:lnTo>
                <a:lnTo>
                  <a:pt x="22645" y="37513"/>
                </a:lnTo>
                <a:lnTo>
                  <a:pt x="0" y="3751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9426281" y="2523082"/>
            <a:ext cx="17145" cy="38100"/>
          </a:xfrm>
          <a:custGeom>
            <a:avLst/>
            <a:gdLst/>
            <a:ahLst/>
            <a:cxnLst/>
            <a:rect l="l" t="t" r="r" b="b"/>
            <a:pathLst>
              <a:path w="17145" h="38100">
                <a:moveTo>
                  <a:pt x="0" y="0"/>
                </a:moveTo>
                <a:lnTo>
                  <a:pt x="17054" y="0"/>
                </a:lnTo>
                <a:lnTo>
                  <a:pt x="17054" y="37513"/>
                </a:lnTo>
                <a:lnTo>
                  <a:pt x="0" y="3751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9448808" y="2523082"/>
            <a:ext cx="22860" cy="38100"/>
          </a:xfrm>
          <a:custGeom>
            <a:avLst/>
            <a:gdLst/>
            <a:ahLst/>
            <a:cxnLst/>
            <a:rect l="l" t="t" r="r" b="b"/>
            <a:pathLst>
              <a:path w="22859" h="38100">
                <a:moveTo>
                  <a:pt x="0" y="0"/>
                </a:moveTo>
                <a:lnTo>
                  <a:pt x="22657" y="0"/>
                </a:lnTo>
                <a:lnTo>
                  <a:pt x="22657" y="37513"/>
                </a:lnTo>
                <a:lnTo>
                  <a:pt x="0" y="3751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9479832" y="2523082"/>
            <a:ext cx="0" cy="75565"/>
          </a:xfrm>
          <a:custGeom>
            <a:avLst/>
            <a:gdLst/>
            <a:ahLst/>
            <a:cxnLst/>
            <a:rect l="l" t="t" r="r" b="b"/>
            <a:pathLst>
              <a:path w="0" h="75564">
                <a:moveTo>
                  <a:pt x="0" y="75015"/>
                </a:moveTo>
                <a:lnTo>
                  <a:pt x="0" y="0"/>
                </a:lnTo>
                <a:lnTo>
                  <a:pt x="0" y="75015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9488177" y="2523082"/>
            <a:ext cx="17145" cy="38100"/>
          </a:xfrm>
          <a:custGeom>
            <a:avLst/>
            <a:gdLst/>
            <a:ahLst/>
            <a:cxnLst/>
            <a:rect l="l" t="t" r="r" b="b"/>
            <a:pathLst>
              <a:path w="17145" h="38100">
                <a:moveTo>
                  <a:pt x="0" y="0"/>
                </a:moveTo>
                <a:lnTo>
                  <a:pt x="17019" y="0"/>
                </a:lnTo>
                <a:lnTo>
                  <a:pt x="17019" y="37513"/>
                </a:lnTo>
                <a:lnTo>
                  <a:pt x="0" y="3751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9516318" y="2523082"/>
            <a:ext cx="17145" cy="38100"/>
          </a:xfrm>
          <a:custGeom>
            <a:avLst/>
            <a:gdLst/>
            <a:ahLst/>
            <a:cxnLst/>
            <a:rect l="l" t="t" r="r" b="b"/>
            <a:pathLst>
              <a:path w="17145" h="38100">
                <a:moveTo>
                  <a:pt x="0" y="0"/>
                </a:moveTo>
                <a:lnTo>
                  <a:pt x="17031" y="0"/>
                </a:lnTo>
                <a:lnTo>
                  <a:pt x="17031" y="37513"/>
                </a:lnTo>
                <a:lnTo>
                  <a:pt x="0" y="3751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9544459" y="2523082"/>
            <a:ext cx="40005" cy="38100"/>
          </a:xfrm>
          <a:custGeom>
            <a:avLst/>
            <a:gdLst/>
            <a:ahLst/>
            <a:cxnLst/>
            <a:rect l="l" t="t" r="r" b="b"/>
            <a:pathLst>
              <a:path w="40004" h="38100">
                <a:moveTo>
                  <a:pt x="0" y="0"/>
                </a:moveTo>
                <a:lnTo>
                  <a:pt x="39534" y="0"/>
                </a:lnTo>
                <a:lnTo>
                  <a:pt x="39534" y="37513"/>
                </a:lnTo>
                <a:lnTo>
                  <a:pt x="0" y="3751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8970588" y="2560595"/>
            <a:ext cx="45720" cy="38100"/>
          </a:xfrm>
          <a:custGeom>
            <a:avLst/>
            <a:gdLst/>
            <a:ahLst/>
            <a:cxnLst/>
            <a:rect l="l" t="t" r="r" b="b"/>
            <a:pathLst>
              <a:path w="45720" h="38100">
                <a:moveTo>
                  <a:pt x="0" y="0"/>
                </a:moveTo>
                <a:lnTo>
                  <a:pt x="45160" y="0"/>
                </a:lnTo>
                <a:lnTo>
                  <a:pt x="45160" y="37501"/>
                </a:lnTo>
                <a:lnTo>
                  <a:pt x="0" y="3750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9066239" y="2560595"/>
            <a:ext cx="28575" cy="38100"/>
          </a:xfrm>
          <a:custGeom>
            <a:avLst/>
            <a:gdLst/>
            <a:ahLst/>
            <a:cxnLst/>
            <a:rect l="l" t="t" r="r" b="b"/>
            <a:pathLst>
              <a:path w="28575" h="38100">
                <a:moveTo>
                  <a:pt x="0" y="0"/>
                </a:moveTo>
                <a:lnTo>
                  <a:pt x="28282" y="0"/>
                </a:lnTo>
                <a:lnTo>
                  <a:pt x="28282" y="37501"/>
                </a:lnTo>
                <a:lnTo>
                  <a:pt x="0" y="3750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9099970" y="2560595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91" y="0"/>
                </a:lnTo>
                <a:lnTo>
                  <a:pt x="5791" y="37501"/>
                </a:lnTo>
                <a:lnTo>
                  <a:pt x="0" y="3750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9111222" y="2560595"/>
            <a:ext cx="22860" cy="38100"/>
          </a:xfrm>
          <a:custGeom>
            <a:avLst/>
            <a:gdLst/>
            <a:ahLst/>
            <a:cxnLst/>
            <a:rect l="l" t="t" r="r" b="b"/>
            <a:pathLst>
              <a:path w="22859" h="38100">
                <a:moveTo>
                  <a:pt x="0" y="0"/>
                </a:moveTo>
                <a:lnTo>
                  <a:pt x="22668" y="0"/>
                </a:lnTo>
                <a:lnTo>
                  <a:pt x="22668" y="37501"/>
                </a:lnTo>
                <a:lnTo>
                  <a:pt x="0" y="3750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/>
          <p:nvPr/>
        </p:nvSpPr>
        <p:spPr>
          <a:xfrm>
            <a:off x="9139375" y="2560595"/>
            <a:ext cx="11430" cy="381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0" y="0"/>
                </a:moveTo>
                <a:lnTo>
                  <a:pt x="11405" y="0"/>
                </a:lnTo>
                <a:lnTo>
                  <a:pt x="11405" y="37501"/>
                </a:lnTo>
                <a:lnTo>
                  <a:pt x="0" y="3750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/>
          <p:nvPr/>
        </p:nvSpPr>
        <p:spPr>
          <a:xfrm>
            <a:off x="9161878" y="2560595"/>
            <a:ext cx="17145" cy="38100"/>
          </a:xfrm>
          <a:custGeom>
            <a:avLst/>
            <a:gdLst/>
            <a:ahLst/>
            <a:cxnLst/>
            <a:rect l="l" t="t" r="r" b="b"/>
            <a:pathLst>
              <a:path w="17145" h="38100">
                <a:moveTo>
                  <a:pt x="0" y="0"/>
                </a:moveTo>
                <a:lnTo>
                  <a:pt x="17031" y="0"/>
                </a:lnTo>
                <a:lnTo>
                  <a:pt x="17031" y="37501"/>
                </a:lnTo>
                <a:lnTo>
                  <a:pt x="0" y="3750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/>
          <p:nvPr/>
        </p:nvSpPr>
        <p:spPr>
          <a:xfrm>
            <a:off x="9184394" y="2560595"/>
            <a:ext cx="11430" cy="381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0" y="0"/>
                </a:moveTo>
                <a:lnTo>
                  <a:pt x="11381" y="0"/>
                </a:lnTo>
                <a:lnTo>
                  <a:pt x="11381" y="37501"/>
                </a:lnTo>
                <a:lnTo>
                  <a:pt x="0" y="3750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9223774" y="2560595"/>
            <a:ext cx="28575" cy="38100"/>
          </a:xfrm>
          <a:custGeom>
            <a:avLst/>
            <a:gdLst/>
            <a:ahLst/>
            <a:cxnLst/>
            <a:rect l="l" t="t" r="r" b="b"/>
            <a:pathLst>
              <a:path w="28575" h="38100">
                <a:moveTo>
                  <a:pt x="0" y="0"/>
                </a:moveTo>
                <a:lnTo>
                  <a:pt x="28259" y="0"/>
                </a:lnTo>
                <a:lnTo>
                  <a:pt x="28259" y="37501"/>
                </a:lnTo>
                <a:lnTo>
                  <a:pt x="0" y="3750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/>
          <p:nvPr/>
        </p:nvSpPr>
        <p:spPr>
          <a:xfrm>
            <a:off x="9274384" y="2560595"/>
            <a:ext cx="22860" cy="38100"/>
          </a:xfrm>
          <a:custGeom>
            <a:avLst/>
            <a:gdLst/>
            <a:ahLst/>
            <a:cxnLst/>
            <a:rect l="l" t="t" r="r" b="b"/>
            <a:pathLst>
              <a:path w="22859" h="38100">
                <a:moveTo>
                  <a:pt x="0" y="0"/>
                </a:moveTo>
                <a:lnTo>
                  <a:pt x="22668" y="0"/>
                </a:lnTo>
                <a:lnTo>
                  <a:pt x="22668" y="37501"/>
                </a:lnTo>
                <a:lnTo>
                  <a:pt x="0" y="3750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/>
          <p:nvPr/>
        </p:nvSpPr>
        <p:spPr>
          <a:xfrm>
            <a:off x="9322292" y="2560595"/>
            <a:ext cx="0" cy="75565"/>
          </a:xfrm>
          <a:custGeom>
            <a:avLst/>
            <a:gdLst/>
            <a:ahLst/>
            <a:cxnLst/>
            <a:rect l="l" t="t" r="r" b="b"/>
            <a:pathLst>
              <a:path w="0" h="75564">
                <a:moveTo>
                  <a:pt x="0" y="75038"/>
                </a:moveTo>
                <a:lnTo>
                  <a:pt x="0" y="0"/>
                </a:lnTo>
                <a:lnTo>
                  <a:pt x="0" y="75038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3" name="object 363"/>
          <p:cNvSpPr/>
          <p:nvPr/>
        </p:nvSpPr>
        <p:spPr>
          <a:xfrm>
            <a:off x="9353157" y="2560595"/>
            <a:ext cx="11430" cy="381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0" y="0"/>
                </a:moveTo>
                <a:lnTo>
                  <a:pt x="11405" y="0"/>
                </a:lnTo>
                <a:lnTo>
                  <a:pt x="11405" y="37501"/>
                </a:lnTo>
                <a:lnTo>
                  <a:pt x="0" y="3750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4" name="object 364"/>
          <p:cNvSpPr/>
          <p:nvPr/>
        </p:nvSpPr>
        <p:spPr>
          <a:xfrm>
            <a:off x="9375661" y="2560595"/>
            <a:ext cx="28575" cy="38100"/>
          </a:xfrm>
          <a:custGeom>
            <a:avLst/>
            <a:gdLst/>
            <a:ahLst/>
            <a:cxnLst/>
            <a:rect l="l" t="t" r="r" b="b"/>
            <a:pathLst>
              <a:path w="28575" h="38100">
                <a:moveTo>
                  <a:pt x="0" y="0"/>
                </a:moveTo>
                <a:lnTo>
                  <a:pt x="28294" y="0"/>
                </a:lnTo>
                <a:lnTo>
                  <a:pt x="28294" y="37501"/>
                </a:lnTo>
                <a:lnTo>
                  <a:pt x="0" y="3750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5" name="object 365"/>
          <p:cNvSpPr/>
          <p:nvPr/>
        </p:nvSpPr>
        <p:spPr>
          <a:xfrm>
            <a:off x="9415053" y="2560595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55" y="0"/>
                </a:lnTo>
                <a:lnTo>
                  <a:pt x="5755" y="37501"/>
                </a:lnTo>
                <a:lnTo>
                  <a:pt x="0" y="3750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6" name="object 366"/>
          <p:cNvSpPr/>
          <p:nvPr/>
        </p:nvSpPr>
        <p:spPr>
          <a:xfrm>
            <a:off x="9431942" y="2560595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44" y="0"/>
                </a:lnTo>
                <a:lnTo>
                  <a:pt x="5744" y="37501"/>
                </a:lnTo>
                <a:lnTo>
                  <a:pt x="0" y="3750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7" name="object 367"/>
          <p:cNvSpPr/>
          <p:nvPr/>
        </p:nvSpPr>
        <p:spPr>
          <a:xfrm>
            <a:off x="9448808" y="2560595"/>
            <a:ext cx="22860" cy="38100"/>
          </a:xfrm>
          <a:custGeom>
            <a:avLst/>
            <a:gdLst/>
            <a:ahLst/>
            <a:cxnLst/>
            <a:rect l="l" t="t" r="r" b="b"/>
            <a:pathLst>
              <a:path w="22859" h="38100">
                <a:moveTo>
                  <a:pt x="0" y="0"/>
                </a:moveTo>
                <a:lnTo>
                  <a:pt x="22657" y="0"/>
                </a:lnTo>
                <a:lnTo>
                  <a:pt x="22657" y="37501"/>
                </a:lnTo>
                <a:lnTo>
                  <a:pt x="0" y="3750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8" name="object 368"/>
          <p:cNvSpPr/>
          <p:nvPr/>
        </p:nvSpPr>
        <p:spPr>
          <a:xfrm>
            <a:off x="9488177" y="2560595"/>
            <a:ext cx="22860" cy="38100"/>
          </a:xfrm>
          <a:custGeom>
            <a:avLst/>
            <a:gdLst/>
            <a:ahLst/>
            <a:cxnLst/>
            <a:rect l="l" t="t" r="r" b="b"/>
            <a:pathLst>
              <a:path w="22859" h="38100">
                <a:moveTo>
                  <a:pt x="0" y="0"/>
                </a:moveTo>
                <a:lnTo>
                  <a:pt x="22668" y="0"/>
                </a:lnTo>
                <a:lnTo>
                  <a:pt x="22668" y="37501"/>
                </a:lnTo>
                <a:lnTo>
                  <a:pt x="0" y="3750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9" name="object 369"/>
          <p:cNvSpPr/>
          <p:nvPr/>
        </p:nvSpPr>
        <p:spPr>
          <a:xfrm>
            <a:off x="9527582" y="2560595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67" y="0"/>
                </a:lnTo>
                <a:lnTo>
                  <a:pt x="5767" y="37501"/>
                </a:lnTo>
                <a:lnTo>
                  <a:pt x="0" y="3750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0" name="object 370"/>
          <p:cNvSpPr/>
          <p:nvPr/>
        </p:nvSpPr>
        <p:spPr>
          <a:xfrm>
            <a:off x="9544459" y="2560595"/>
            <a:ext cx="40005" cy="38100"/>
          </a:xfrm>
          <a:custGeom>
            <a:avLst/>
            <a:gdLst/>
            <a:ahLst/>
            <a:cxnLst/>
            <a:rect l="l" t="t" r="r" b="b"/>
            <a:pathLst>
              <a:path w="40004" h="38100">
                <a:moveTo>
                  <a:pt x="0" y="0"/>
                </a:moveTo>
                <a:lnTo>
                  <a:pt x="39534" y="0"/>
                </a:lnTo>
                <a:lnTo>
                  <a:pt x="39534" y="37501"/>
                </a:lnTo>
                <a:lnTo>
                  <a:pt x="0" y="3750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1" name="object 371"/>
          <p:cNvSpPr/>
          <p:nvPr/>
        </p:nvSpPr>
        <p:spPr>
          <a:xfrm>
            <a:off x="8970588" y="2598097"/>
            <a:ext cx="45720" cy="38100"/>
          </a:xfrm>
          <a:custGeom>
            <a:avLst/>
            <a:gdLst/>
            <a:ahLst/>
            <a:cxnLst/>
            <a:rect l="l" t="t" r="r" b="b"/>
            <a:pathLst>
              <a:path w="45720" h="38100">
                <a:moveTo>
                  <a:pt x="0" y="0"/>
                </a:moveTo>
                <a:lnTo>
                  <a:pt x="45160" y="0"/>
                </a:lnTo>
                <a:lnTo>
                  <a:pt x="45160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2" name="object 372"/>
          <p:cNvSpPr/>
          <p:nvPr/>
        </p:nvSpPr>
        <p:spPr>
          <a:xfrm>
            <a:off x="9066239" y="2598097"/>
            <a:ext cx="17145" cy="38100"/>
          </a:xfrm>
          <a:custGeom>
            <a:avLst/>
            <a:gdLst/>
            <a:ahLst/>
            <a:cxnLst/>
            <a:rect l="l" t="t" r="r" b="b"/>
            <a:pathLst>
              <a:path w="17145" h="38100">
                <a:moveTo>
                  <a:pt x="0" y="0"/>
                </a:moveTo>
                <a:lnTo>
                  <a:pt x="17031" y="0"/>
                </a:lnTo>
                <a:lnTo>
                  <a:pt x="17031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3" name="object 373"/>
          <p:cNvSpPr/>
          <p:nvPr/>
        </p:nvSpPr>
        <p:spPr>
          <a:xfrm>
            <a:off x="9088742" y="2598097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79" y="0"/>
                </a:lnTo>
                <a:lnTo>
                  <a:pt x="5779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4" name="object 374"/>
          <p:cNvSpPr/>
          <p:nvPr/>
        </p:nvSpPr>
        <p:spPr>
          <a:xfrm>
            <a:off x="9105620" y="2598097"/>
            <a:ext cx="17145" cy="38100"/>
          </a:xfrm>
          <a:custGeom>
            <a:avLst/>
            <a:gdLst/>
            <a:ahLst/>
            <a:cxnLst/>
            <a:rect l="l" t="t" r="r" b="b"/>
            <a:pathLst>
              <a:path w="17145" h="38100">
                <a:moveTo>
                  <a:pt x="0" y="0"/>
                </a:moveTo>
                <a:lnTo>
                  <a:pt x="17019" y="0"/>
                </a:lnTo>
                <a:lnTo>
                  <a:pt x="17019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5" name="object 375"/>
          <p:cNvSpPr/>
          <p:nvPr/>
        </p:nvSpPr>
        <p:spPr>
          <a:xfrm>
            <a:off x="9128135" y="2598097"/>
            <a:ext cx="28575" cy="38100"/>
          </a:xfrm>
          <a:custGeom>
            <a:avLst/>
            <a:gdLst/>
            <a:ahLst/>
            <a:cxnLst/>
            <a:rect l="l" t="t" r="r" b="b"/>
            <a:pathLst>
              <a:path w="28575" h="38100">
                <a:moveTo>
                  <a:pt x="0" y="0"/>
                </a:moveTo>
                <a:lnTo>
                  <a:pt x="28271" y="0"/>
                </a:lnTo>
                <a:lnTo>
                  <a:pt x="28271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6" name="object 376"/>
          <p:cNvSpPr/>
          <p:nvPr/>
        </p:nvSpPr>
        <p:spPr>
          <a:xfrm>
            <a:off x="9161878" y="2598097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55" y="0"/>
                </a:lnTo>
                <a:lnTo>
                  <a:pt x="5755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7" name="object 377"/>
          <p:cNvSpPr/>
          <p:nvPr/>
        </p:nvSpPr>
        <p:spPr>
          <a:xfrm>
            <a:off x="9184394" y="2598097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55" y="0"/>
                </a:lnTo>
                <a:lnTo>
                  <a:pt x="5755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8" name="object 378"/>
          <p:cNvSpPr/>
          <p:nvPr/>
        </p:nvSpPr>
        <p:spPr>
          <a:xfrm>
            <a:off x="9201247" y="2598097"/>
            <a:ext cx="17145" cy="38100"/>
          </a:xfrm>
          <a:custGeom>
            <a:avLst/>
            <a:gdLst/>
            <a:ahLst/>
            <a:cxnLst/>
            <a:rect l="l" t="t" r="r" b="b"/>
            <a:pathLst>
              <a:path w="17145" h="38100">
                <a:moveTo>
                  <a:pt x="0" y="0"/>
                </a:moveTo>
                <a:lnTo>
                  <a:pt x="17031" y="0"/>
                </a:lnTo>
                <a:lnTo>
                  <a:pt x="17031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9" name="object 379"/>
          <p:cNvSpPr/>
          <p:nvPr/>
        </p:nvSpPr>
        <p:spPr>
          <a:xfrm>
            <a:off x="9235002" y="2598097"/>
            <a:ext cx="17145" cy="38100"/>
          </a:xfrm>
          <a:custGeom>
            <a:avLst/>
            <a:gdLst/>
            <a:ahLst/>
            <a:cxnLst/>
            <a:rect l="l" t="t" r="r" b="b"/>
            <a:pathLst>
              <a:path w="17145" h="38100">
                <a:moveTo>
                  <a:pt x="0" y="0"/>
                </a:moveTo>
                <a:lnTo>
                  <a:pt x="17019" y="0"/>
                </a:lnTo>
                <a:lnTo>
                  <a:pt x="17019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0" name="object 380"/>
          <p:cNvSpPr/>
          <p:nvPr/>
        </p:nvSpPr>
        <p:spPr>
          <a:xfrm>
            <a:off x="9257517" y="2598097"/>
            <a:ext cx="11430" cy="381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0" y="0"/>
                </a:moveTo>
                <a:lnTo>
                  <a:pt x="11417" y="0"/>
                </a:lnTo>
                <a:lnTo>
                  <a:pt x="11417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1" name="object 381"/>
          <p:cNvSpPr/>
          <p:nvPr/>
        </p:nvSpPr>
        <p:spPr>
          <a:xfrm>
            <a:off x="9285635" y="2598097"/>
            <a:ext cx="11430" cy="381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0" y="0"/>
                </a:moveTo>
                <a:lnTo>
                  <a:pt x="11417" y="0"/>
                </a:lnTo>
                <a:lnTo>
                  <a:pt x="11417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2" name="object 382"/>
          <p:cNvSpPr/>
          <p:nvPr/>
        </p:nvSpPr>
        <p:spPr>
          <a:xfrm>
            <a:off x="9302536" y="2598097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91" y="0"/>
                </a:lnTo>
                <a:lnTo>
                  <a:pt x="5791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3" name="object 383"/>
          <p:cNvSpPr/>
          <p:nvPr/>
        </p:nvSpPr>
        <p:spPr>
          <a:xfrm>
            <a:off x="9353157" y="2598097"/>
            <a:ext cx="17145" cy="38100"/>
          </a:xfrm>
          <a:custGeom>
            <a:avLst/>
            <a:gdLst/>
            <a:ahLst/>
            <a:cxnLst/>
            <a:rect l="l" t="t" r="r" b="b"/>
            <a:pathLst>
              <a:path w="17145" h="38100">
                <a:moveTo>
                  <a:pt x="0" y="0"/>
                </a:moveTo>
                <a:lnTo>
                  <a:pt x="17031" y="0"/>
                </a:lnTo>
                <a:lnTo>
                  <a:pt x="17031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4" name="object 384"/>
          <p:cNvSpPr/>
          <p:nvPr/>
        </p:nvSpPr>
        <p:spPr>
          <a:xfrm>
            <a:off x="9381287" y="2598097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67" y="0"/>
                </a:lnTo>
                <a:lnTo>
                  <a:pt x="5767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5" name="object 385"/>
          <p:cNvSpPr/>
          <p:nvPr/>
        </p:nvSpPr>
        <p:spPr>
          <a:xfrm>
            <a:off x="9403801" y="2598097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67" y="0"/>
                </a:lnTo>
                <a:lnTo>
                  <a:pt x="5767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6" name="object 386"/>
          <p:cNvSpPr/>
          <p:nvPr/>
        </p:nvSpPr>
        <p:spPr>
          <a:xfrm>
            <a:off x="9426281" y="2598097"/>
            <a:ext cx="17145" cy="38100"/>
          </a:xfrm>
          <a:custGeom>
            <a:avLst/>
            <a:gdLst/>
            <a:ahLst/>
            <a:cxnLst/>
            <a:rect l="l" t="t" r="r" b="b"/>
            <a:pathLst>
              <a:path w="17145" h="38100">
                <a:moveTo>
                  <a:pt x="0" y="0"/>
                </a:moveTo>
                <a:lnTo>
                  <a:pt x="17054" y="0"/>
                </a:lnTo>
                <a:lnTo>
                  <a:pt x="17054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7" name="object 387"/>
          <p:cNvSpPr/>
          <p:nvPr/>
        </p:nvSpPr>
        <p:spPr>
          <a:xfrm>
            <a:off x="9448808" y="2598097"/>
            <a:ext cx="17145" cy="38100"/>
          </a:xfrm>
          <a:custGeom>
            <a:avLst/>
            <a:gdLst/>
            <a:ahLst/>
            <a:cxnLst/>
            <a:rect l="l" t="t" r="r" b="b"/>
            <a:pathLst>
              <a:path w="17145" h="38100">
                <a:moveTo>
                  <a:pt x="0" y="0"/>
                </a:moveTo>
                <a:lnTo>
                  <a:pt x="17019" y="0"/>
                </a:lnTo>
                <a:lnTo>
                  <a:pt x="17019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8" name="object 388"/>
          <p:cNvSpPr/>
          <p:nvPr/>
        </p:nvSpPr>
        <p:spPr>
          <a:xfrm>
            <a:off x="9471288" y="2598097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91" y="0"/>
                </a:lnTo>
                <a:lnTo>
                  <a:pt x="5791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9" name="object 389"/>
          <p:cNvSpPr/>
          <p:nvPr/>
        </p:nvSpPr>
        <p:spPr>
          <a:xfrm>
            <a:off x="9488177" y="2598097"/>
            <a:ext cx="17145" cy="38100"/>
          </a:xfrm>
          <a:custGeom>
            <a:avLst/>
            <a:gdLst/>
            <a:ahLst/>
            <a:cxnLst/>
            <a:rect l="l" t="t" r="r" b="b"/>
            <a:pathLst>
              <a:path w="17145" h="38100">
                <a:moveTo>
                  <a:pt x="0" y="0"/>
                </a:moveTo>
                <a:lnTo>
                  <a:pt x="17019" y="0"/>
                </a:lnTo>
                <a:lnTo>
                  <a:pt x="17019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0" name="object 390"/>
          <p:cNvSpPr/>
          <p:nvPr/>
        </p:nvSpPr>
        <p:spPr>
          <a:xfrm>
            <a:off x="9510680" y="2598097"/>
            <a:ext cx="28575" cy="38100"/>
          </a:xfrm>
          <a:custGeom>
            <a:avLst/>
            <a:gdLst/>
            <a:ahLst/>
            <a:cxnLst/>
            <a:rect l="l" t="t" r="r" b="b"/>
            <a:pathLst>
              <a:path w="28575" h="38100">
                <a:moveTo>
                  <a:pt x="0" y="0"/>
                </a:moveTo>
                <a:lnTo>
                  <a:pt x="28306" y="0"/>
                </a:lnTo>
                <a:lnTo>
                  <a:pt x="28306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1" name="object 391"/>
          <p:cNvSpPr/>
          <p:nvPr/>
        </p:nvSpPr>
        <p:spPr>
          <a:xfrm>
            <a:off x="9544459" y="2598097"/>
            <a:ext cx="40005" cy="38100"/>
          </a:xfrm>
          <a:custGeom>
            <a:avLst/>
            <a:gdLst/>
            <a:ahLst/>
            <a:cxnLst/>
            <a:rect l="l" t="t" r="r" b="b"/>
            <a:pathLst>
              <a:path w="40004" h="38100">
                <a:moveTo>
                  <a:pt x="0" y="0"/>
                </a:moveTo>
                <a:lnTo>
                  <a:pt x="39534" y="0"/>
                </a:lnTo>
                <a:lnTo>
                  <a:pt x="39534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2" name="object 392"/>
          <p:cNvSpPr/>
          <p:nvPr/>
        </p:nvSpPr>
        <p:spPr>
          <a:xfrm>
            <a:off x="8970588" y="2635634"/>
            <a:ext cx="45720" cy="38100"/>
          </a:xfrm>
          <a:custGeom>
            <a:avLst/>
            <a:gdLst/>
            <a:ahLst/>
            <a:cxnLst/>
            <a:rect l="l" t="t" r="r" b="b"/>
            <a:pathLst>
              <a:path w="45720" h="38100">
                <a:moveTo>
                  <a:pt x="0" y="0"/>
                </a:moveTo>
                <a:lnTo>
                  <a:pt x="45160" y="0"/>
                </a:lnTo>
                <a:lnTo>
                  <a:pt x="45160" y="37478"/>
                </a:lnTo>
                <a:lnTo>
                  <a:pt x="0" y="37478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3" name="object 393"/>
          <p:cNvSpPr/>
          <p:nvPr/>
        </p:nvSpPr>
        <p:spPr>
          <a:xfrm>
            <a:off x="9066239" y="2635634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67" y="0"/>
                </a:lnTo>
                <a:lnTo>
                  <a:pt x="5767" y="37478"/>
                </a:lnTo>
                <a:lnTo>
                  <a:pt x="0" y="37478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4" name="object 394"/>
          <p:cNvSpPr/>
          <p:nvPr/>
        </p:nvSpPr>
        <p:spPr>
          <a:xfrm>
            <a:off x="9077503" y="2635634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67" y="0"/>
                </a:lnTo>
                <a:lnTo>
                  <a:pt x="5767" y="37478"/>
                </a:lnTo>
                <a:lnTo>
                  <a:pt x="0" y="37478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5" name="object 395"/>
          <p:cNvSpPr/>
          <p:nvPr/>
        </p:nvSpPr>
        <p:spPr>
          <a:xfrm>
            <a:off x="9088742" y="2635634"/>
            <a:ext cx="34290" cy="38100"/>
          </a:xfrm>
          <a:custGeom>
            <a:avLst/>
            <a:gdLst/>
            <a:ahLst/>
            <a:cxnLst/>
            <a:rect l="l" t="t" r="r" b="b"/>
            <a:pathLst>
              <a:path w="34290" h="38100">
                <a:moveTo>
                  <a:pt x="0" y="0"/>
                </a:moveTo>
                <a:lnTo>
                  <a:pt x="33896" y="0"/>
                </a:lnTo>
                <a:lnTo>
                  <a:pt x="33896" y="37478"/>
                </a:lnTo>
                <a:lnTo>
                  <a:pt x="0" y="37478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6" name="object 396"/>
          <p:cNvSpPr/>
          <p:nvPr/>
        </p:nvSpPr>
        <p:spPr>
          <a:xfrm>
            <a:off x="9139375" y="2635634"/>
            <a:ext cx="17145" cy="38100"/>
          </a:xfrm>
          <a:custGeom>
            <a:avLst/>
            <a:gdLst/>
            <a:ahLst/>
            <a:cxnLst/>
            <a:rect l="l" t="t" r="r" b="b"/>
            <a:pathLst>
              <a:path w="17145" h="38100">
                <a:moveTo>
                  <a:pt x="0" y="0"/>
                </a:moveTo>
                <a:lnTo>
                  <a:pt x="17019" y="0"/>
                </a:lnTo>
                <a:lnTo>
                  <a:pt x="17019" y="37478"/>
                </a:lnTo>
                <a:lnTo>
                  <a:pt x="0" y="37478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7" name="object 397"/>
          <p:cNvSpPr/>
          <p:nvPr/>
        </p:nvSpPr>
        <p:spPr>
          <a:xfrm>
            <a:off x="9161878" y="2635634"/>
            <a:ext cx="17145" cy="38100"/>
          </a:xfrm>
          <a:custGeom>
            <a:avLst/>
            <a:gdLst/>
            <a:ahLst/>
            <a:cxnLst/>
            <a:rect l="l" t="t" r="r" b="b"/>
            <a:pathLst>
              <a:path w="17145" h="38100">
                <a:moveTo>
                  <a:pt x="0" y="0"/>
                </a:moveTo>
                <a:lnTo>
                  <a:pt x="17031" y="0"/>
                </a:lnTo>
                <a:lnTo>
                  <a:pt x="17031" y="37478"/>
                </a:lnTo>
                <a:lnTo>
                  <a:pt x="0" y="37478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8" name="object 398"/>
          <p:cNvSpPr/>
          <p:nvPr/>
        </p:nvSpPr>
        <p:spPr>
          <a:xfrm>
            <a:off x="9190008" y="2635634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55" y="0"/>
                </a:lnTo>
                <a:lnTo>
                  <a:pt x="5755" y="37478"/>
                </a:lnTo>
                <a:lnTo>
                  <a:pt x="0" y="37478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9" name="object 399"/>
          <p:cNvSpPr/>
          <p:nvPr/>
        </p:nvSpPr>
        <p:spPr>
          <a:xfrm>
            <a:off x="9218137" y="2635634"/>
            <a:ext cx="11430" cy="381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0" y="0"/>
                </a:moveTo>
                <a:lnTo>
                  <a:pt x="11417" y="0"/>
                </a:lnTo>
                <a:lnTo>
                  <a:pt x="11417" y="37478"/>
                </a:lnTo>
                <a:lnTo>
                  <a:pt x="0" y="37478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0" name="object 400"/>
          <p:cNvSpPr/>
          <p:nvPr/>
        </p:nvSpPr>
        <p:spPr>
          <a:xfrm>
            <a:off x="9240628" y="2635634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91" y="0"/>
                </a:lnTo>
                <a:lnTo>
                  <a:pt x="5791" y="37478"/>
                </a:lnTo>
                <a:lnTo>
                  <a:pt x="0" y="37478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1" name="object 401"/>
          <p:cNvSpPr/>
          <p:nvPr/>
        </p:nvSpPr>
        <p:spPr>
          <a:xfrm>
            <a:off x="9257517" y="2635634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91" y="0"/>
                </a:lnTo>
                <a:lnTo>
                  <a:pt x="5791" y="37478"/>
                </a:lnTo>
                <a:lnTo>
                  <a:pt x="0" y="37478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2" name="object 402"/>
          <p:cNvSpPr/>
          <p:nvPr/>
        </p:nvSpPr>
        <p:spPr>
          <a:xfrm>
            <a:off x="9268793" y="2635634"/>
            <a:ext cx="34290" cy="38100"/>
          </a:xfrm>
          <a:custGeom>
            <a:avLst/>
            <a:gdLst/>
            <a:ahLst/>
            <a:cxnLst/>
            <a:rect l="l" t="t" r="r" b="b"/>
            <a:pathLst>
              <a:path w="34290" h="38100">
                <a:moveTo>
                  <a:pt x="0" y="0"/>
                </a:moveTo>
                <a:lnTo>
                  <a:pt x="33885" y="0"/>
                </a:lnTo>
                <a:lnTo>
                  <a:pt x="33885" y="37478"/>
                </a:lnTo>
                <a:lnTo>
                  <a:pt x="0" y="37478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3" name="object 403"/>
          <p:cNvSpPr/>
          <p:nvPr/>
        </p:nvSpPr>
        <p:spPr>
          <a:xfrm>
            <a:off x="9311051" y="2635634"/>
            <a:ext cx="0" cy="75565"/>
          </a:xfrm>
          <a:custGeom>
            <a:avLst/>
            <a:gdLst/>
            <a:ahLst/>
            <a:cxnLst/>
            <a:rect l="l" t="t" r="r" b="b"/>
            <a:pathLst>
              <a:path w="0" h="75564">
                <a:moveTo>
                  <a:pt x="0" y="75015"/>
                </a:moveTo>
                <a:lnTo>
                  <a:pt x="0" y="0"/>
                </a:lnTo>
                <a:lnTo>
                  <a:pt x="0" y="75015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4" name="object 404"/>
          <p:cNvSpPr/>
          <p:nvPr/>
        </p:nvSpPr>
        <p:spPr>
          <a:xfrm>
            <a:off x="9319402" y="2635634"/>
            <a:ext cx="11430" cy="381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0" y="0"/>
                </a:moveTo>
                <a:lnTo>
                  <a:pt x="11428" y="0"/>
                </a:lnTo>
                <a:lnTo>
                  <a:pt x="11428" y="37478"/>
                </a:lnTo>
                <a:lnTo>
                  <a:pt x="0" y="37478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5" name="object 405"/>
          <p:cNvSpPr/>
          <p:nvPr/>
        </p:nvSpPr>
        <p:spPr>
          <a:xfrm>
            <a:off x="9353157" y="2635634"/>
            <a:ext cx="22860" cy="38100"/>
          </a:xfrm>
          <a:custGeom>
            <a:avLst/>
            <a:gdLst/>
            <a:ahLst/>
            <a:cxnLst/>
            <a:rect l="l" t="t" r="r" b="b"/>
            <a:pathLst>
              <a:path w="22859" h="38100">
                <a:moveTo>
                  <a:pt x="0" y="0"/>
                </a:moveTo>
                <a:lnTo>
                  <a:pt x="22680" y="0"/>
                </a:lnTo>
                <a:lnTo>
                  <a:pt x="22680" y="37478"/>
                </a:lnTo>
                <a:lnTo>
                  <a:pt x="0" y="37478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6" name="object 406"/>
          <p:cNvSpPr/>
          <p:nvPr/>
        </p:nvSpPr>
        <p:spPr>
          <a:xfrm>
            <a:off x="9386912" y="2635634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91" y="0"/>
                </a:lnTo>
                <a:lnTo>
                  <a:pt x="5791" y="37478"/>
                </a:lnTo>
                <a:lnTo>
                  <a:pt x="0" y="37478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7" name="object 407"/>
          <p:cNvSpPr/>
          <p:nvPr/>
        </p:nvSpPr>
        <p:spPr>
          <a:xfrm>
            <a:off x="9403801" y="2635634"/>
            <a:ext cx="11430" cy="381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0" y="0"/>
                </a:moveTo>
                <a:lnTo>
                  <a:pt x="11393" y="0"/>
                </a:lnTo>
                <a:lnTo>
                  <a:pt x="11393" y="37478"/>
                </a:lnTo>
                <a:lnTo>
                  <a:pt x="0" y="37478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8" name="object 408"/>
          <p:cNvSpPr/>
          <p:nvPr/>
        </p:nvSpPr>
        <p:spPr>
          <a:xfrm>
            <a:off x="9431942" y="2635634"/>
            <a:ext cx="11430" cy="381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0" y="0"/>
                </a:moveTo>
                <a:lnTo>
                  <a:pt x="11393" y="0"/>
                </a:lnTo>
                <a:lnTo>
                  <a:pt x="11393" y="37478"/>
                </a:lnTo>
                <a:lnTo>
                  <a:pt x="0" y="37478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9" name="object 409"/>
          <p:cNvSpPr/>
          <p:nvPr/>
        </p:nvSpPr>
        <p:spPr>
          <a:xfrm>
            <a:off x="9448808" y="2635634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79" y="0"/>
                </a:lnTo>
                <a:lnTo>
                  <a:pt x="5779" y="37478"/>
                </a:lnTo>
                <a:lnTo>
                  <a:pt x="0" y="37478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0" name="object 410"/>
          <p:cNvSpPr/>
          <p:nvPr/>
        </p:nvSpPr>
        <p:spPr>
          <a:xfrm>
            <a:off x="9460060" y="2635634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55" y="0"/>
                </a:lnTo>
                <a:lnTo>
                  <a:pt x="5755" y="37478"/>
                </a:lnTo>
                <a:lnTo>
                  <a:pt x="0" y="37478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1" name="object 411"/>
          <p:cNvSpPr/>
          <p:nvPr/>
        </p:nvSpPr>
        <p:spPr>
          <a:xfrm>
            <a:off x="9471288" y="2635634"/>
            <a:ext cx="34290" cy="38100"/>
          </a:xfrm>
          <a:custGeom>
            <a:avLst/>
            <a:gdLst/>
            <a:ahLst/>
            <a:cxnLst/>
            <a:rect l="l" t="t" r="r" b="b"/>
            <a:pathLst>
              <a:path w="34290" h="38100">
                <a:moveTo>
                  <a:pt x="0" y="0"/>
                </a:moveTo>
                <a:lnTo>
                  <a:pt x="33908" y="0"/>
                </a:lnTo>
                <a:lnTo>
                  <a:pt x="33908" y="37478"/>
                </a:lnTo>
                <a:lnTo>
                  <a:pt x="0" y="37478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2" name="object 412"/>
          <p:cNvSpPr/>
          <p:nvPr/>
        </p:nvSpPr>
        <p:spPr>
          <a:xfrm>
            <a:off x="9510680" y="2635634"/>
            <a:ext cx="17145" cy="38100"/>
          </a:xfrm>
          <a:custGeom>
            <a:avLst/>
            <a:gdLst/>
            <a:ahLst/>
            <a:cxnLst/>
            <a:rect l="l" t="t" r="r" b="b"/>
            <a:pathLst>
              <a:path w="17145" h="38100">
                <a:moveTo>
                  <a:pt x="0" y="0"/>
                </a:moveTo>
                <a:lnTo>
                  <a:pt x="17042" y="0"/>
                </a:lnTo>
                <a:lnTo>
                  <a:pt x="17042" y="37478"/>
                </a:lnTo>
                <a:lnTo>
                  <a:pt x="0" y="37478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3" name="object 413"/>
          <p:cNvSpPr/>
          <p:nvPr/>
        </p:nvSpPr>
        <p:spPr>
          <a:xfrm>
            <a:off x="9544459" y="2635634"/>
            <a:ext cx="40005" cy="38100"/>
          </a:xfrm>
          <a:custGeom>
            <a:avLst/>
            <a:gdLst/>
            <a:ahLst/>
            <a:cxnLst/>
            <a:rect l="l" t="t" r="r" b="b"/>
            <a:pathLst>
              <a:path w="40004" h="38100">
                <a:moveTo>
                  <a:pt x="0" y="0"/>
                </a:moveTo>
                <a:lnTo>
                  <a:pt x="39534" y="0"/>
                </a:lnTo>
                <a:lnTo>
                  <a:pt x="39534" y="37478"/>
                </a:lnTo>
                <a:lnTo>
                  <a:pt x="0" y="37478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4" name="object 414"/>
          <p:cNvSpPr/>
          <p:nvPr/>
        </p:nvSpPr>
        <p:spPr>
          <a:xfrm>
            <a:off x="8970588" y="2673112"/>
            <a:ext cx="45720" cy="38100"/>
          </a:xfrm>
          <a:custGeom>
            <a:avLst/>
            <a:gdLst/>
            <a:ahLst/>
            <a:cxnLst/>
            <a:rect l="l" t="t" r="r" b="b"/>
            <a:pathLst>
              <a:path w="45720" h="38100">
                <a:moveTo>
                  <a:pt x="0" y="0"/>
                </a:moveTo>
                <a:lnTo>
                  <a:pt x="45160" y="0"/>
                </a:lnTo>
                <a:lnTo>
                  <a:pt x="45160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5" name="object 415"/>
          <p:cNvSpPr/>
          <p:nvPr/>
        </p:nvSpPr>
        <p:spPr>
          <a:xfrm>
            <a:off x="9066239" y="2673112"/>
            <a:ext cx="34290" cy="38100"/>
          </a:xfrm>
          <a:custGeom>
            <a:avLst/>
            <a:gdLst/>
            <a:ahLst/>
            <a:cxnLst/>
            <a:rect l="l" t="t" r="r" b="b"/>
            <a:pathLst>
              <a:path w="34290" h="38100">
                <a:moveTo>
                  <a:pt x="0" y="0"/>
                </a:moveTo>
                <a:lnTo>
                  <a:pt x="33908" y="0"/>
                </a:lnTo>
                <a:lnTo>
                  <a:pt x="33908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6" name="object 416"/>
          <p:cNvSpPr/>
          <p:nvPr/>
        </p:nvSpPr>
        <p:spPr>
          <a:xfrm>
            <a:off x="9105620" y="2673112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79" y="0"/>
                </a:lnTo>
                <a:lnTo>
                  <a:pt x="5779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7" name="object 417"/>
          <p:cNvSpPr/>
          <p:nvPr/>
        </p:nvSpPr>
        <p:spPr>
          <a:xfrm>
            <a:off x="9122498" y="2673112"/>
            <a:ext cx="11430" cy="381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0" y="0"/>
                </a:moveTo>
                <a:lnTo>
                  <a:pt x="11405" y="0"/>
                </a:lnTo>
                <a:lnTo>
                  <a:pt x="11405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8" name="object 418"/>
          <p:cNvSpPr/>
          <p:nvPr/>
        </p:nvSpPr>
        <p:spPr>
          <a:xfrm>
            <a:off x="9145013" y="2673112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67" y="0"/>
                </a:lnTo>
                <a:lnTo>
                  <a:pt x="5767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9" name="object 419"/>
          <p:cNvSpPr/>
          <p:nvPr/>
        </p:nvSpPr>
        <p:spPr>
          <a:xfrm>
            <a:off x="9161878" y="2673112"/>
            <a:ext cx="11430" cy="381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0" y="0"/>
                </a:moveTo>
                <a:lnTo>
                  <a:pt x="11405" y="0"/>
                </a:lnTo>
                <a:lnTo>
                  <a:pt x="11405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0" name="object 420"/>
          <p:cNvSpPr/>
          <p:nvPr/>
        </p:nvSpPr>
        <p:spPr>
          <a:xfrm>
            <a:off x="9195634" y="2673112"/>
            <a:ext cx="11430" cy="381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0" y="0"/>
                </a:moveTo>
                <a:lnTo>
                  <a:pt x="11381" y="0"/>
                </a:lnTo>
                <a:lnTo>
                  <a:pt x="11381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1" name="object 421"/>
          <p:cNvSpPr/>
          <p:nvPr/>
        </p:nvSpPr>
        <p:spPr>
          <a:xfrm>
            <a:off x="9218137" y="2673112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79" y="0"/>
                </a:lnTo>
                <a:lnTo>
                  <a:pt x="5779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2" name="object 422"/>
          <p:cNvSpPr/>
          <p:nvPr/>
        </p:nvSpPr>
        <p:spPr>
          <a:xfrm>
            <a:off x="9229400" y="2673112"/>
            <a:ext cx="22860" cy="38100"/>
          </a:xfrm>
          <a:custGeom>
            <a:avLst/>
            <a:gdLst/>
            <a:ahLst/>
            <a:cxnLst/>
            <a:rect l="l" t="t" r="r" b="b"/>
            <a:pathLst>
              <a:path w="22859" h="38100">
                <a:moveTo>
                  <a:pt x="0" y="0"/>
                </a:moveTo>
                <a:lnTo>
                  <a:pt x="22621" y="0"/>
                </a:lnTo>
                <a:lnTo>
                  <a:pt x="22621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3" name="object 423"/>
          <p:cNvSpPr/>
          <p:nvPr/>
        </p:nvSpPr>
        <p:spPr>
          <a:xfrm>
            <a:off x="9257517" y="2673112"/>
            <a:ext cx="17145" cy="38100"/>
          </a:xfrm>
          <a:custGeom>
            <a:avLst/>
            <a:gdLst/>
            <a:ahLst/>
            <a:cxnLst/>
            <a:rect l="l" t="t" r="r" b="b"/>
            <a:pathLst>
              <a:path w="17145" h="38100">
                <a:moveTo>
                  <a:pt x="0" y="0"/>
                </a:moveTo>
                <a:lnTo>
                  <a:pt x="17019" y="0"/>
                </a:lnTo>
                <a:lnTo>
                  <a:pt x="17019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4" name="object 424"/>
          <p:cNvSpPr/>
          <p:nvPr/>
        </p:nvSpPr>
        <p:spPr>
          <a:xfrm>
            <a:off x="9280021" y="2673112"/>
            <a:ext cx="17145" cy="38100"/>
          </a:xfrm>
          <a:custGeom>
            <a:avLst/>
            <a:gdLst/>
            <a:ahLst/>
            <a:cxnLst/>
            <a:rect l="l" t="t" r="r" b="b"/>
            <a:pathLst>
              <a:path w="17145" h="38100">
                <a:moveTo>
                  <a:pt x="0" y="0"/>
                </a:moveTo>
                <a:lnTo>
                  <a:pt x="17031" y="0"/>
                </a:lnTo>
                <a:lnTo>
                  <a:pt x="17031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5" name="object 425"/>
          <p:cNvSpPr/>
          <p:nvPr/>
        </p:nvSpPr>
        <p:spPr>
          <a:xfrm>
            <a:off x="9325028" y="2673112"/>
            <a:ext cx="22860" cy="38100"/>
          </a:xfrm>
          <a:custGeom>
            <a:avLst/>
            <a:gdLst/>
            <a:ahLst/>
            <a:cxnLst/>
            <a:rect l="l" t="t" r="r" b="b"/>
            <a:pathLst>
              <a:path w="22859" h="38100">
                <a:moveTo>
                  <a:pt x="0" y="0"/>
                </a:moveTo>
                <a:lnTo>
                  <a:pt x="22657" y="0"/>
                </a:lnTo>
                <a:lnTo>
                  <a:pt x="22657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6" name="object 426"/>
          <p:cNvSpPr/>
          <p:nvPr/>
        </p:nvSpPr>
        <p:spPr>
          <a:xfrm>
            <a:off x="9353157" y="2673112"/>
            <a:ext cx="34290" cy="38100"/>
          </a:xfrm>
          <a:custGeom>
            <a:avLst/>
            <a:gdLst/>
            <a:ahLst/>
            <a:cxnLst/>
            <a:rect l="l" t="t" r="r" b="b"/>
            <a:pathLst>
              <a:path w="34290" h="38100">
                <a:moveTo>
                  <a:pt x="0" y="0"/>
                </a:moveTo>
                <a:lnTo>
                  <a:pt x="33896" y="0"/>
                </a:lnTo>
                <a:lnTo>
                  <a:pt x="33896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7" name="object 427"/>
          <p:cNvSpPr/>
          <p:nvPr/>
        </p:nvSpPr>
        <p:spPr>
          <a:xfrm>
            <a:off x="9398187" y="2673112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55" y="0"/>
                </a:lnTo>
                <a:lnTo>
                  <a:pt x="5755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8" name="object 428"/>
          <p:cNvSpPr/>
          <p:nvPr/>
        </p:nvSpPr>
        <p:spPr>
          <a:xfrm>
            <a:off x="9409427" y="2673112"/>
            <a:ext cx="11430" cy="381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0" y="0"/>
                </a:moveTo>
                <a:lnTo>
                  <a:pt x="11381" y="0"/>
                </a:lnTo>
                <a:lnTo>
                  <a:pt x="11381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9" name="object 429"/>
          <p:cNvSpPr/>
          <p:nvPr/>
        </p:nvSpPr>
        <p:spPr>
          <a:xfrm>
            <a:off x="9426281" y="2673112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91" y="0"/>
                </a:lnTo>
                <a:lnTo>
                  <a:pt x="5791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0" name="object 430"/>
          <p:cNvSpPr/>
          <p:nvPr/>
        </p:nvSpPr>
        <p:spPr>
          <a:xfrm>
            <a:off x="9448808" y="2673112"/>
            <a:ext cx="34290" cy="38100"/>
          </a:xfrm>
          <a:custGeom>
            <a:avLst/>
            <a:gdLst/>
            <a:ahLst/>
            <a:cxnLst/>
            <a:rect l="l" t="t" r="r" b="b"/>
            <a:pathLst>
              <a:path w="34290" h="38100">
                <a:moveTo>
                  <a:pt x="0" y="0"/>
                </a:moveTo>
                <a:lnTo>
                  <a:pt x="33896" y="0"/>
                </a:lnTo>
                <a:lnTo>
                  <a:pt x="33896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1" name="object 431"/>
          <p:cNvSpPr/>
          <p:nvPr/>
        </p:nvSpPr>
        <p:spPr>
          <a:xfrm>
            <a:off x="9488177" y="2673112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91" y="0"/>
                </a:lnTo>
                <a:lnTo>
                  <a:pt x="5791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2" name="object 432"/>
          <p:cNvSpPr/>
          <p:nvPr/>
        </p:nvSpPr>
        <p:spPr>
          <a:xfrm>
            <a:off x="9505067" y="2673112"/>
            <a:ext cx="11430" cy="381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0" y="0"/>
                </a:moveTo>
                <a:lnTo>
                  <a:pt x="11417" y="0"/>
                </a:lnTo>
                <a:lnTo>
                  <a:pt x="11417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3" name="object 433"/>
          <p:cNvSpPr/>
          <p:nvPr/>
        </p:nvSpPr>
        <p:spPr>
          <a:xfrm>
            <a:off x="9533196" y="2673112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0"/>
                </a:moveTo>
                <a:lnTo>
                  <a:pt x="5791" y="0"/>
                </a:lnTo>
                <a:lnTo>
                  <a:pt x="5791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4" name="object 434"/>
          <p:cNvSpPr/>
          <p:nvPr/>
        </p:nvSpPr>
        <p:spPr>
          <a:xfrm>
            <a:off x="9544459" y="2673112"/>
            <a:ext cx="40005" cy="38100"/>
          </a:xfrm>
          <a:custGeom>
            <a:avLst/>
            <a:gdLst/>
            <a:ahLst/>
            <a:cxnLst/>
            <a:rect l="l" t="t" r="r" b="b"/>
            <a:pathLst>
              <a:path w="40004" h="38100">
                <a:moveTo>
                  <a:pt x="0" y="0"/>
                </a:moveTo>
                <a:lnTo>
                  <a:pt x="39534" y="0"/>
                </a:lnTo>
                <a:lnTo>
                  <a:pt x="39534" y="37537"/>
                </a:lnTo>
                <a:lnTo>
                  <a:pt x="0" y="37537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5" name="object 435"/>
          <p:cNvSpPr/>
          <p:nvPr/>
        </p:nvSpPr>
        <p:spPr>
          <a:xfrm>
            <a:off x="9265489" y="2468949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16692" y="0"/>
                </a:moveTo>
                <a:lnTo>
                  <a:pt x="9217" y="2799"/>
                </a:lnTo>
                <a:lnTo>
                  <a:pt x="3414" y="8287"/>
                </a:lnTo>
                <a:lnTo>
                  <a:pt x="273" y="15327"/>
                </a:lnTo>
                <a:lnTo>
                  <a:pt x="0" y="23033"/>
                </a:lnTo>
                <a:lnTo>
                  <a:pt x="2799" y="30515"/>
                </a:lnTo>
                <a:lnTo>
                  <a:pt x="8270" y="36304"/>
                </a:lnTo>
                <a:lnTo>
                  <a:pt x="15307" y="39438"/>
                </a:lnTo>
                <a:lnTo>
                  <a:pt x="23013" y="39709"/>
                </a:lnTo>
                <a:lnTo>
                  <a:pt x="30491" y="36909"/>
                </a:lnTo>
                <a:lnTo>
                  <a:pt x="36293" y="31429"/>
                </a:lnTo>
                <a:lnTo>
                  <a:pt x="39432" y="24394"/>
                </a:lnTo>
                <a:lnTo>
                  <a:pt x="39709" y="16697"/>
                </a:lnTo>
                <a:lnTo>
                  <a:pt x="36921" y="9229"/>
                </a:lnTo>
                <a:lnTo>
                  <a:pt x="31434" y="3419"/>
                </a:lnTo>
                <a:lnTo>
                  <a:pt x="24394" y="274"/>
                </a:lnTo>
                <a:lnTo>
                  <a:pt x="166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6" name="object 436"/>
          <p:cNvSpPr/>
          <p:nvPr/>
        </p:nvSpPr>
        <p:spPr>
          <a:xfrm>
            <a:off x="9324675" y="2551850"/>
            <a:ext cx="197485" cy="316230"/>
          </a:xfrm>
          <a:custGeom>
            <a:avLst/>
            <a:gdLst/>
            <a:ahLst/>
            <a:cxnLst/>
            <a:rect l="l" t="t" r="r" b="b"/>
            <a:pathLst>
              <a:path w="197484" h="316230">
                <a:moveTo>
                  <a:pt x="0" y="0"/>
                </a:moveTo>
                <a:lnTo>
                  <a:pt x="197270" y="316169"/>
                </a:lnTo>
              </a:path>
            </a:pathLst>
          </a:custGeom>
          <a:ln w="14761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7" name="object 437"/>
          <p:cNvSpPr/>
          <p:nvPr/>
        </p:nvSpPr>
        <p:spPr>
          <a:xfrm>
            <a:off x="9050806" y="2112858"/>
            <a:ext cx="198755" cy="318135"/>
          </a:xfrm>
          <a:custGeom>
            <a:avLst/>
            <a:gdLst/>
            <a:ahLst/>
            <a:cxnLst/>
            <a:rect l="l" t="t" r="r" b="b"/>
            <a:pathLst>
              <a:path w="198754" h="318135">
                <a:moveTo>
                  <a:pt x="0" y="0"/>
                </a:moveTo>
                <a:lnTo>
                  <a:pt x="198133" y="317576"/>
                </a:lnTo>
              </a:path>
            </a:pathLst>
          </a:custGeom>
          <a:ln w="1479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8" name="object 438"/>
          <p:cNvSpPr/>
          <p:nvPr/>
        </p:nvSpPr>
        <p:spPr>
          <a:xfrm>
            <a:off x="9348371" y="2251351"/>
            <a:ext cx="318135" cy="198755"/>
          </a:xfrm>
          <a:custGeom>
            <a:avLst/>
            <a:gdLst/>
            <a:ahLst/>
            <a:cxnLst/>
            <a:rect l="l" t="t" r="r" b="b"/>
            <a:pathLst>
              <a:path w="318134" h="198755">
                <a:moveTo>
                  <a:pt x="0" y="198157"/>
                </a:moveTo>
                <a:lnTo>
                  <a:pt x="317599" y="0"/>
                </a:lnTo>
              </a:path>
            </a:pathLst>
          </a:custGeom>
          <a:ln w="1479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9" name="object 439"/>
          <p:cNvSpPr/>
          <p:nvPr/>
        </p:nvSpPr>
        <p:spPr>
          <a:xfrm>
            <a:off x="8913607" y="2526984"/>
            <a:ext cx="311150" cy="194310"/>
          </a:xfrm>
          <a:custGeom>
            <a:avLst/>
            <a:gdLst/>
            <a:ahLst/>
            <a:cxnLst/>
            <a:rect l="l" t="t" r="r" b="b"/>
            <a:pathLst>
              <a:path w="311150" h="194310">
                <a:moveTo>
                  <a:pt x="0" y="193772"/>
                </a:moveTo>
                <a:lnTo>
                  <a:pt x="310567" y="0"/>
                </a:lnTo>
              </a:path>
            </a:pathLst>
          </a:custGeom>
          <a:ln w="14631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0" name="object 440"/>
          <p:cNvSpPr/>
          <p:nvPr/>
        </p:nvSpPr>
        <p:spPr>
          <a:xfrm>
            <a:off x="10628509" y="2334096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10">
                <a:moveTo>
                  <a:pt x="0" y="0"/>
                </a:moveTo>
                <a:lnTo>
                  <a:pt x="50230" y="0"/>
                </a:lnTo>
                <a:lnTo>
                  <a:pt x="50230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1" name="object 441"/>
          <p:cNvSpPr/>
          <p:nvPr/>
        </p:nvSpPr>
        <p:spPr>
          <a:xfrm>
            <a:off x="10688028" y="2334097"/>
            <a:ext cx="0" cy="375920"/>
          </a:xfrm>
          <a:custGeom>
            <a:avLst/>
            <a:gdLst/>
            <a:ahLst/>
            <a:cxnLst/>
            <a:rect l="l" t="t" r="r" b="b"/>
            <a:pathLst>
              <a:path w="0" h="375919">
                <a:moveTo>
                  <a:pt x="0" y="375417"/>
                </a:moveTo>
                <a:lnTo>
                  <a:pt x="0" y="0"/>
                </a:lnTo>
                <a:lnTo>
                  <a:pt x="0" y="375417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2" name="object 442"/>
          <p:cNvSpPr/>
          <p:nvPr/>
        </p:nvSpPr>
        <p:spPr>
          <a:xfrm>
            <a:off x="10700562" y="2334097"/>
            <a:ext cx="0" cy="375920"/>
          </a:xfrm>
          <a:custGeom>
            <a:avLst/>
            <a:gdLst/>
            <a:ahLst/>
            <a:cxnLst/>
            <a:rect l="l" t="t" r="r" b="b"/>
            <a:pathLst>
              <a:path w="0" h="375919">
                <a:moveTo>
                  <a:pt x="0" y="375417"/>
                </a:moveTo>
                <a:lnTo>
                  <a:pt x="0" y="0"/>
                </a:lnTo>
                <a:lnTo>
                  <a:pt x="0" y="375417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3" name="object 443"/>
          <p:cNvSpPr/>
          <p:nvPr/>
        </p:nvSpPr>
        <p:spPr>
          <a:xfrm>
            <a:off x="10713066" y="2334097"/>
            <a:ext cx="0" cy="375920"/>
          </a:xfrm>
          <a:custGeom>
            <a:avLst/>
            <a:gdLst/>
            <a:ahLst/>
            <a:cxnLst/>
            <a:rect l="l" t="t" r="r" b="b"/>
            <a:pathLst>
              <a:path w="0" h="375919">
                <a:moveTo>
                  <a:pt x="0" y="375417"/>
                </a:moveTo>
                <a:lnTo>
                  <a:pt x="0" y="0"/>
                </a:lnTo>
                <a:lnTo>
                  <a:pt x="0" y="375417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4" name="object 444"/>
          <p:cNvSpPr/>
          <p:nvPr/>
        </p:nvSpPr>
        <p:spPr>
          <a:xfrm>
            <a:off x="10734879" y="2334096"/>
            <a:ext cx="31750" cy="41910"/>
          </a:xfrm>
          <a:custGeom>
            <a:avLst/>
            <a:gdLst/>
            <a:ahLst/>
            <a:cxnLst/>
            <a:rect l="l" t="t" r="r" b="b"/>
            <a:pathLst>
              <a:path w="31750" h="41910">
                <a:moveTo>
                  <a:pt x="0" y="0"/>
                </a:moveTo>
                <a:lnTo>
                  <a:pt x="31450" y="0"/>
                </a:lnTo>
                <a:lnTo>
                  <a:pt x="31450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5" name="object 445"/>
          <p:cNvSpPr/>
          <p:nvPr/>
        </p:nvSpPr>
        <p:spPr>
          <a:xfrm>
            <a:off x="10772393" y="2334096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53" y="0"/>
                </a:lnTo>
                <a:lnTo>
                  <a:pt x="6453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6" name="object 446"/>
          <p:cNvSpPr/>
          <p:nvPr/>
        </p:nvSpPr>
        <p:spPr>
          <a:xfrm>
            <a:off x="10784933" y="2334096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29" y="0"/>
                </a:lnTo>
                <a:lnTo>
                  <a:pt x="6429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7" name="object 447"/>
          <p:cNvSpPr/>
          <p:nvPr/>
        </p:nvSpPr>
        <p:spPr>
          <a:xfrm>
            <a:off x="10797449" y="2334096"/>
            <a:ext cx="31750" cy="41910"/>
          </a:xfrm>
          <a:custGeom>
            <a:avLst/>
            <a:gdLst/>
            <a:ahLst/>
            <a:cxnLst/>
            <a:rect l="l" t="t" r="r" b="b"/>
            <a:pathLst>
              <a:path w="31750" h="41910">
                <a:moveTo>
                  <a:pt x="0" y="0"/>
                </a:moveTo>
                <a:lnTo>
                  <a:pt x="31450" y="0"/>
                </a:lnTo>
                <a:lnTo>
                  <a:pt x="31450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8" name="object 448"/>
          <p:cNvSpPr/>
          <p:nvPr/>
        </p:nvSpPr>
        <p:spPr>
          <a:xfrm>
            <a:off x="10841227" y="2334096"/>
            <a:ext cx="19050" cy="41910"/>
          </a:xfrm>
          <a:custGeom>
            <a:avLst/>
            <a:gdLst/>
            <a:ahLst/>
            <a:cxnLst/>
            <a:rect l="l" t="t" r="r" b="b"/>
            <a:pathLst>
              <a:path w="19050" h="41910">
                <a:moveTo>
                  <a:pt x="0" y="0"/>
                </a:moveTo>
                <a:lnTo>
                  <a:pt x="18945" y="0"/>
                </a:lnTo>
                <a:lnTo>
                  <a:pt x="18945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9" name="object 449"/>
          <p:cNvSpPr/>
          <p:nvPr/>
        </p:nvSpPr>
        <p:spPr>
          <a:xfrm>
            <a:off x="10866283" y="2334096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29" y="0"/>
                </a:lnTo>
                <a:lnTo>
                  <a:pt x="6429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0" name="object 450"/>
          <p:cNvSpPr/>
          <p:nvPr/>
        </p:nvSpPr>
        <p:spPr>
          <a:xfrm>
            <a:off x="10878799" y="2334096"/>
            <a:ext cx="19050" cy="41910"/>
          </a:xfrm>
          <a:custGeom>
            <a:avLst/>
            <a:gdLst/>
            <a:ahLst/>
            <a:cxnLst/>
            <a:rect l="l" t="t" r="r" b="b"/>
            <a:pathLst>
              <a:path w="19050" h="41910">
                <a:moveTo>
                  <a:pt x="0" y="0"/>
                </a:moveTo>
                <a:lnTo>
                  <a:pt x="18922" y="0"/>
                </a:lnTo>
                <a:lnTo>
                  <a:pt x="18922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1" name="object 451"/>
          <p:cNvSpPr/>
          <p:nvPr/>
        </p:nvSpPr>
        <p:spPr>
          <a:xfrm>
            <a:off x="10903808" y="2334096"/>
            <a:ext cx="31750" cy="41910"/>
          </a:xfrm>
          <a:custGeom>
            <a:avLst/>
            <a:gdLst/>
            <a:ahLst/>
            <a:cxnLst/>
            <a:rect l="l" t="t" r="r" b="b"/>
            <a:pathLst>
              <a:path w="31750" h="41910">
                <a:moveTo>
                  <a:pt x="0" y="0"/>
                </a:moveTo>
                <a:lnTo>
                  <a:pt x="31438" y="0"/>
                </a:lnTo>
                <a:lnTo>
                  <a:pt x="31438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2" name="object 452"/>
          <p:cNvSpPr/>
          <p:nvPr/>
        </p:nvSpPr>
        <p:spPr>
          <a:xfrm>
            <a:off x="10947586" y="2334096"/>
            <a:ext cx="31750" cy="41910"/>
          </a:xfrm>
          <a:custGeom>
            <a:avLst/>
            <a:gdLst/>
            <a:ahLst/>
            <a:cxnLst/>
            <a:rect l="l" t="t" r="r" b="b"/>
            <a:pathLst>
              <a:path w="31750" h="41910">
                <a:moveTo>
                  <a:pt x="0" y="0"/>
                </a:moveTo>
                <a:lnTo>
                  <a:pt x="31462" y="0"/>
                </a:lnTo>
                <a:lnTo>
                  <a:pt x="31462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3" name="object 453"/>
          <p:cNvSpPr/>
          <p:nvPr/>
        </p:nvSpPr>
        <p:spPr>
          <a:xfrm>
            <a:off x="10991411" y="2334096"/>
            <a:ext cx="12700" cy="41910"/>
          </a:xfrm>
          <a:custGeom>
            <a:avLst/>
            <a:gdLst/>
            <a:ahLst/>
            <a:cxnLst/>
            <a:rect l="l" t="t" r="r" b="b"/>
            <a:pathLst>
              <a:path w="12700" h="41910">
                <a:moveTo>
                  <a:pt x="0" y="0"/>
                </a:moveTo>
                <a:lnTo>
                  <a:pt x="12669" y="0"/>
                </a:lnTo>
                <a:lnTo>
                  <a:pt x="12669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4" name="object 454"/>
          <p:cNvSpPr/>
          <p:nvPr/>
        </p:nvSpPr>
        <p:spPr>
          <a:xfrm>
            <a:off x="11010155" y="2334096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29" y="0"/>
                </a:lnTo>
                <a:lnTo>
                  <a:pt x="6429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5" name="object 455"/>
          <p:cNvSpPr/>
          <p:nvPr/>
        </p:nvSpPr>
        <p:spPr>
          <a:xfrm>
            <a:off x="11022696" y="2334096"/>
            <a:ext cx="25400" cy="41910"/>
          </a:xfrm>
          <a:custGeom>
            <a:avLst/>
            <a:gdLst/>
            <a:ahLst/>
            <a:cxnLst/>
            <a:rect l="l" t="t" r="r" b="b"/>
            <a:pathLst>
              <a:path w="25400" h="41910">
                <a:moveTo>
                  <a:pt x="0" y="0"/>
                </a:moveTo>
                <a:lnTo>
                  <a:pt x="25174" y="0"/>
                </a:lnTo>
                <a:lnTo>
                  <a:pt x="25174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6" name="object 456"/>
          <p:cNvSpPr/>
          <p:nvPr/>
        </p:nvSpPr>
        <p:spPr>
          <a:xfrm>
            <a:off x="11053945" y="2334096"/>
            <a:ext cx="31750" cy="41910"/>
          </a:xfrm>
          <a:custGeom>
            <a:avLst/>
            <a:gdLst/>
            <a:ahLst/>
            <a:cxnLst/>
            <a:rect l="l" t="t" r="r" b="b"/>
            <a:pathLst>
              <a:path w="31750" h="41910">
                <a:moveTo>
                  <a:pt x="0" y="0"/>
                </a:moveTo>
                <a:lnTo>
                  <a:pt x="31462" y="0"/>
                </a:lnTo>
                <a:lnTo>
                  <a:pt x="31462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7" name="object 457"/>
          <p:cNvSpPr/>
          <p:nvPr/>
        </p:nvSpPr>
        <p:spPr>
          <a:xfrm>
            <a:off x="11091482" y="2334096"/>
            <a:ext cx="19050" cy="41910"/>
          </a:xfrm>
          <a:custGeom>
            <a:avLst/>
            <a:gdLst/>
            <a:ahLst/>
            <a:cxnLst/>
            <a:rect l="l" t="t" r="r" b="b"/>
            <a:pathLst>
              <a:path w="19050" h="41910">
                <a:moveTo>
                  <a:pt x="0" y="0"/>
                </a:moveTo>
                <a:lnTo>
                  <a:pt x="18945" y="0"/>
                </a:lnTo>
                <a:lnTo>
                  <a:pt x="18945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8" name="object 458"/>
          <p:cNvSpPr/>
          <p:nvPr/>
        </p:nvSpPr>
        <p:spPr>
          <a:xfrm>
            <a:off x="11116526" y="2334096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17" y="0"/>
                </a:lnTo>
                <a:lnTo>
                  <a:pt x="6417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9" name="object 459"/>
          <p:cNvSpPr/>
          <p:nvPr/>
        </p:nvSpPr>
        <p:spPr>
          <a:xfrm>
            <a:off x="11135272" y="2334096"/>
            <a:ext cx="19050" cy="41910"/>
          </a:xfrm>
          <a:custGeom>
            <a:avLst/>
            <a:gdLst/>
            <a:ahLst/>
            <a:cxnLst/>
            <a:rect l="l" t="t" r="r" b="b"/>
            <a:pathLst>
              <a:path w="19050" h="41910">
                <a:moveTo>
                  <a:pt x="0" y="0"/>
                </a:moveTo>
                <a:lnTo>
                  <a:pt x="18957" y="0"/>
                </a:lnTo>
                <a:lnTo>
                  <a:pt x="18957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0" name="object 460"/>
          <p:cNvSpPr/>
          <p:nvPr/>
        </p:nvSpPr>
        <p:spPr>
          <a:xfrm>
            <a:off x="11160316" y="2334096"/>
            <a:ext cx="31750" cy="41910"/>
          </a:xfrm>
          <a:custGeom>
            <a:avLst/>
            <a:gdLst/>
            <a:ahLst/>
            <a:cxnLst/>
            <a:rect l="l" t="t" r="r" b="b"/>
            <a:pathLst>
              <a:path w="31750" h="41910">
                <a:moveTo>
                  <a:pt x="0" y="0"/>
                </a:moveTo>
                <a:lnTo>
                  <a:pt x="31473" y="0"/>
                </a:lnTo>
                <a:lnTo>
                  <a:pt x="31473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1" name="object 461"/>
          <p:cNvSpPr/>
          <p:nvPr/>
        </p:nvSpPr>
        <p:spPr>
          <a:xfrm>
            <a:off x="11197876" y="2334096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29" y="0"/>
                </a:lnTo>
                <a:lnTo>
                  <a:pt x="6429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2" name="object 462"/>
          <p:cNvSpPr/>
          <p:nvPr/>
        </p:nvSpPr>
        <p:spPr>
          <a:xfrm>
            <a:off x="11210381" y="2334096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29" y="0"/>
                </a:lnTo>
                <a:lnTo>
                  <a:pt x="6429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3" name="object 463"/>
          <p:cNvSpPr/>
          <p:nvPr/>
        </p:nvSpPr>
        <p:spPr>
          <a:xfrm>
            <a:off x="11222886" y="2334096"/>
            <a:ext cx="31750" cy="41910"/>
          </a:xfrm>
          <a:custGeom>
            <a:avLst/>
            <a:gdLst/>
            <a:ahLst/>
            <a:cxnLst/>
            <a:rect l="l" t="t" r="r" b="b"/>
            <a:pathLst>
              <a:path w="31750" h="41910">
                <a:moveTo>
                  <a:pt x="0" y="0"/>
                </a:moveTo>
                <a:lnTo>
                  <a:pt x="31450" y="0"/>
                </a:lnTo>
                <a:lnTo>
                  <a:pt x="31450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4" name="object 464"/>
          <p:cNvSpPr/>
          <p:nvPr/>
        </p:nvSpPr>
        <p:spPr>
          <a:xfrm>
            <a:off x="11266699" y="2334096"/>
            <a:ext cx="44450" cy="41910"/>
          </a:xfrm>
          <a:custGeom>
            <a:avLst/>
            <a:gdLst/>
            <a:ahLst/>
            <a:cxnLst/>
            <a:rect l="l" t="t" r="r" b="b"/>
            <a:pathLst>
              <a:path w="44450" h="41910">
                <a:moveTo>
                  <a:pt x="0" y="0"/>
                </a:moveTo>
                <a:lnTo>
                  <a:pt x="43942" y="0"/>
                </a:lnTo>
                <a:lnTo>
                  <a:pt x="43942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5" name="object 465"/>
          <p:cNvSpPr/>
          <p:nvPr/>
        </p:nvSpPr>
        <p:spPr>
          <a:xfrm>
            <a:off x="11319959" y="2334097"/>
            <a:ext cx="0" cy="375920"/>
          </a:xfrm>
          <a:custGeom>
            <a:avLst/>
            <a:gdLst/>
            <a:ahLst/>
            <a:cxnLst/>
            <a:rect l="l" t="t" r="r" b="b"/>
            <a:pathLst>
              <a:path w="0" h="375919">
                <a:moveTo>
                  <a:pt x="0" y="375417"/>
                </a:moveTo>
                <a:lnTo>
                  <a:pt x="0" y="0"/>
                </a:lnTo>
                <a:lnTo>
                  <a:pt x="0" y="375417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6" name="object 466"/>
          <p:cNvSpPr/>
          <p:nvPr/>
        </p:nvSpPr>
        <p:spPr>
          <a:xfrm>
            <a:off x="11344992" y="2334097"/>
            <a:ext cx="0" cy="375920"/>
          </a:xfrm>
          <a:custGeom>
            <a:avLst/>
            <a:gdLst/>
            <a:ahLst/>
            <a:cxnLst/>
            <a:rect l="l" t="t" r="r" b="b"/>
            <a:pathLst>
              <a:path w="0" h="375919">
                <a:moveTo>
                  <a:pt x="0" y="375417"/>
                </a:moveTo>
                <a:lnTo>
                  <a:pt x="0" y="0"/>
                </a:lnTo>
                <a:lnTo>
                  <a:pt x="0" y="375417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7" name="object 467"/>
          <p:cNvSpPr/>
          <p:nvPr/>
        </p:nvSpPr>
        <p:spPr>
          <a:xfrm>
            <a:off x="11357508" y="2334097"/>
            <a:ext cx="0" cy="375920"/>
          </a:xfrm>
          <a:custGeom>
            <a:avLst/>
            <a:gdLst/>
            <a:ahLst/>
            <a:cxnLst/>
            <a:rect l="l" t="t" r="r" b="b"/>
            <a:pathLst>
              <a:path w="0" h="375919">
                <a:moveTo>
                  <a:pt x="0" y="375417"/>
                </a:moveTo>
                <a:lnTo>
                  <a:pt x="0" y="0"/>
                </a:lnTo>
                <a:lnTo>
                  <a:pt x="0" y="375417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8" name="object 468"/>
          <p:cNvSpPr/>
          <p:nvPr/>
        </p:nvSpPr>
        <p:spPr>
          <a:xfrm>
            <a:off x="11376271" y="2334097"/>
            <a:ext cx="0" cy="375920"/>
          </a:xfrm>
          <a:custGeom>
            <a:avLst/>
            <a:gdLst/>
            <a:ahLst/>
            <a:cxnLst/>
            <a:rect l="l" t="t" r="r" b="b"/>
            <a:pathLst>
              <a:path w="0" h="375919">
                <a:moveTo>
                  <a:pt x="0" y="375417"/>
                </a:moveTo>
                <a:lnTo>
                  <a:pt x="0" y="0"/>
                </a:lnTo>
                <a:lnTo>
                  <a:pt x="0" y="375417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9" name="object 469"/>
          <p:cNvSpPr/>
          <p:nvPr/>
        </p:nvSpPr>
        <p:spPr>
          <a:xfrm>
            <a:off x="10628509" y="2375794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10">
                <a:moveTo>
                  <a:pt x="0" y="0"/>
                </a:moveTo>
                <a:lnTo>
                  <a:pt x="50230" y="0"/>
                </a:lnTo>
                <a:lnTo>
                  <a:pt x="50230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0" name="object 470"/>
          <p:cNvSpPr/>
          <p:nvPr/>
        </p:nvSpPr>
        <p:spPr>
          <a:xfrm>
            <a:off x="10734879" y="2375794"/>
            <a:ext cx="25400" cy="41910"/>
          </a:xfrm>
          <a:custGeom>
            <a:avLst/>
            <a:gdLst/>
            <a:ahLst/>
            <a:cxnLst/>
            <a:rect l="l" t="t" r="r" b="b"/>
            <a:pathLst>
              <a:path w="25400" h="41910">
                <a:moveTo>
                  <a:pt x="0" y="0"/>
                </a:moveTo>
                <a:lnTo>
                  <a:pt x="25186" y="0"/>
                </a:lnTo>
                <a:lnTo>
                  <a:pt x="25186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1" name="object 471"/>
          <p:cNvSpPr/>
          <p:nvPr/>
        </p:nvSpPr>
        <p:spPr>
          <a:xfrm>
            <a:off x="10766152" y="2375794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53" y="0"/>
                </a:lnTo>
                <a:lnTo>
                  <a:pt x="6453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2" name="object 472"/>
          <p:cNvSpPr/>
          <p:nvPr/>
        </p:nvSpPr>
        <p:spPr>
          <a:xfrm>
            <a:off x="10778680" y="2375794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29" y="0"/>
                </a:lnTo>
                <a:lnTo>
                  <a:pt x="6429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3" name="object 473"/>
          <p:cNvSpPr/>
          <p:nvPr/>
        </p:nvSpPr>
        <p:spPr>
          <a:xfrm>
            <a:off x="10803701" y="2375794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17" y="0"/>
                </a:lnTo>
                <a:lnTo>
                  <a:pt x="6417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4" name="object 474"/>
          <p:cNvSpPr/>
          <p:nvPr/>
        </p:nvSpPr>
        <p:spPr>
          <a:xfrm>
            <a:off x="10841227" y="2375794"/>
            <a:ext cx="19050" cy="41910"/>
          </a:xfrm>
          <a:custGeom>
            <a:avLst/>
            <a:gdLst/>
            <a:ahLst/>
            <a:cxnLst/>
            <a:rect l="l" t="t" r="r" b="b"/>
            <a:pathLst>
              <a:path w="19050" h="41910">
                <a:moveTo>
                  <a:pt x="0" y="0"/>
                </a:moveTo>
                <a:lnTo>
                  <a:pt x="18945" y="0"/>
                </a:lnTo>
                <a:lnTo>
                  <a:pt x="18945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5" name="object 475"/>
          <p:cNvSpPr/>
          <p:nvPr/>
        </p:nvSpPr>
        <p:spPr>
          <a:xfrm>
            <a:off x="10872512" y="2375794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41" y="0"/>
                </a:lnTo>
                <a:lnTo>
                  <a:pt x="6441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6" name="object 476"/>
          <p:cNvSpPr/>
          <p:nvPr/>
        </p:nvSpPr>
        <p:spPr>
          <a:xfrm>
            <a:off x="10910072" y="2375794"/>
            <a:ext cx="12700" cy="41910"/>
          </a:xfrm>
          <a:custGeom>
            <a:avLst/>
            <a:gdLst/>
            <a:ahLst/>
            <a:cxnLst/>
            <a:rect l="l" t="t" r="r" b="b"/>
            <a:pathLst>
              <a:path w="12700" h="41910">
                <a:moveTo>
                  <a:pt x="0" y="0"/>
                </a:moveTo>
                <a:lnTo>
                  <a:pt x="12669" y="0"/>
                </a:lnTo>
                <a:lnTo>
                  <a:pt x="12669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7" name="object 477"/>
          <p:cNvSpPr/>
          <p:nvPr/>
        </p:nvSpPr>
        <p:spPr>
          <a:xfrm>
            <a:off x="10938302" y="2375794"/>
            <a:ext cx="0" cy="83820"/>
          </a:xfrm>
          <a:custGeom>
            <a:avLst/>
            <a:gdLst/>
            <a:ahLst/>
            <a:cxnLst/>
            <a:rect l="l" t="t" r="r" b="b"/>
            <a:pathLst>
              <a:path w="0" h="83819">
                <a:moveTo>
                  <a:pt x="0" y="83430"/>
                </a:moveTo>
                <a:lnTo>
                  <a:pt x="0" y="0"/>
                </a:lnTo>
                <a:lnTo>
                  <a:pt x="0" y="8343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8" name="object 478"/>
          <p:cNvSpPr/>
          <p:nvPr/>
        </p:nvSpPr>
        <p:spPr>
          <a:xfrm>
            <a:off x="10947586" y="2375794"/>
            <a:ext cx="25400" cy="41910"/>
          </a:xfrm>
          <a:custGeom>
            <a:avLst/>
            <a:gdLst/>
            <a:ahLst/>
            <a:cxnLst/>
            <a:rect l="l" t="t" r="r" b="b"/>
            <a:pathLst>
              <a:path w="25400" h="41910">
                <a:moveTo>
                  <a:pt x="0" y="0"/>
                </a:moveTo>
                <a:lnTo>
                  <a:pt x="25209" y="0"/>
                </a:lnTo>
                <a:lnTo>
                  <a:pt x="25209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9" name="object 479"/>
          <p:cNvSpPr/>
          <p:nvPr/>
        </p:nvSpPr>
        <p:spPr>
          <a:xfrm>
            <a:off x="10985147" y="2375794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29" y="0"/>
                </a:lnTo>
                <a:lnTo>
                  <a:pt x="6429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0" name="object 480"/>
          <p:cNvSpPr/>
          <p:nvPr/>
        </p:nvSpPr>
        <p:spPr>
          <a:xfrm>
            <a:off x="11022696" y="2375794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17" y="0"/>
                </a:lnTo>
                <a:lnTo>
                  <a:pt x="6417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1" name="object 481"/>
          <p:cNvSpPr/>
          <p:nvPr/>
        </p:nvSpPr>
        <p:spPr>
          <a:xfrm>
            <a:off x="11035212" y="2375794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05" y="0"/>
                </a:lnTo>
                <a:lnTo>
                  <a:pt x="6405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2" name="object 482"/>
          <p:cNvSpPr/>
          <p:nvPr/>
        </p:nvSpPr>
        <p:spPr>
          <a:xfrm>
            <a:off x="11053945" y="2375794"/>
            <a:ext cx="19050" cy="41910"/>
          </a:xfrm>
          <a:custGeom>
            <a:avLst/>
            <a:gdLst/>
            <a:ahLst/>
            <a:cxnLst/>
            <a:rect l="l" t="t" r="r" b="b"/>
            <a:pathLst>
              <a:path w="19050" h="41910">
                <a:moveTo>
                  <a:pt x="0" y="0"/>
                </a:moveTo>
                <a:lnTo>
                  <a:pt x="18969" y="0"/>
                </a:lnTo>
                <a:lnTo>
                  <a:pt x="18969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3" name="object 483"/>
          <p:cNvSpPr/>
          <p:nvPr/>
        </p:nvSpPr>
        <p:spPr>
          <a:xfrm>
            <a:off x="11078989" y="2375794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29" y="0"/>
                </a:lnTo>
                <a:lnTo>
                  <a:pt x="6429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4" name="object 484"/>
          <p:cNvSpPr/>
          <p:nvPr/>
        </p:nvSpPr>
        <p:spPr>
          <a:xfrm>
            <a:off x="11091482" y="2375794"/>
            <a:ext cx="12700" cy="41910"/>
          </a:xfrm>
          <a:custGeom>
            <a:avLst/>
            <a:gdLst/>
            <a:ahLst/>
            <a:cxnLst/>
            <a:rect l="l" t="t" r="r" b="b"/>
            <a:pathLst>
              <a:path w="12700" h="41910">
                <a:moveTo>
                  <a:pt x="0" y="0"/>
                </a:moveTo>
                <a:lnTo>
                  <a:pt x="12705" y="0"/>
                </a:lnTo>
                <a:lnTo>
                  <a:pt x="12705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5" name="object 485"/>
          <p:cNvSpPr/>
          <p:nvPr/>
        </p:nvSpPr>
        <p:spPr>
          <a:xfrm>
            <a:off x="11141571" y="2375794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394" y="0"/>
                </a:lnTo>
                <a:lnTo>
                  <a:pt x="6394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6" name="object 486"/>
          <p:cNvSpPr/>
          <p:nvPr/>
        </p:nvSpPr>
        <p:spPr>
          <a:xfrm>
            <a:off x="11160316" y="2375794"/>
            <a:ext cx="25400" cy="41910"/>
          </a:xfrm>
          <a:custGeom>
            <a:avLst/>
            <a:gdLst/>
            <a:ahLst/>
            <a:cxnLst/>
            <a:rect l="l" t="t" r="r" b="b"/>
            <a:pathLst>
              <a:path w="25400" h="41910">
                <a:moveTo>
                  <a:pt x="0" y="0"/>
                </a:moveTo>
                <a:lnTo>
                  <a:pt x="25221" y="0"/>
                </a:lnTo>
                <a:lnTo>
                  <a:pt x="25221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7" name="object 487"/>
          <p:cNvSpPr/>
          <p:nvPr/>
        </p:nvSpPr>
        <p:spPr>
          <a:xfrm>
            <a:off x="11191636" y="2375794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394" y="0"/>
                </a:lnTo>
                <a:lnTo>
                  <a:pt x="6394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8" name="object 488"/>
          <p:cNvSpPr/>
          <p:nvPr/>
        </p:nvSpPr>
        <p:spPr>
          <a:xfrm>
            <a:off x="11204117" y="2375794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29" y="0"/>
                </a:lnTo>
                <a:lnTo>
                  <a:pt x="6429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9" name="object 489"/>
          <p:cNvSpPr/>
          <p:nvPr/>
        </p:nvSpPr>
        <p:spPr>
          <a:xfrm>
            <a:off x="11222886" y="2375794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17" y="0"/>
                </a:lnTo>
                <a:lnTo>
                  <a:pt x="6417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0" name="object 490"/>
          <p:cNvSpPr/>
          <p:nvPr/>
        </p:nvSpPr>
        <p:spPr>
          <a:xfrm>
            <a:off x="11266699" y="2375794"/>
            <a:ext cx="44450" cy="41910"/>
          </a:xfrm>
          <a:custGeom>
            <a:avLst/>
            <a:gdLst/>
            <a:ahLst/>
            <a:cxnLst/>
            <a:rect l="l" t="t" r="r" b="b"/>
            <a:pathLst>
              <a:path w="44450" h="41910">
                <a:moveTo>
                  <a:pt x="0" y="0"/>
                </a:moveTo>
                <a:lnTo>
                  <a:pt x="43942" y="0"/>
                </a:lnTo>
                <a:lnTo>
                  <a:pt x="43942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1" name="object 491"/>
          <p:cNvSpPr/>
          <p:nvPr/>
        </p:nvSpPr>
        <p:spPr>
          <a:xfrm>
            <a:off x="10628509" y="2417538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10">
                <a:moveTo>
                  <a:pt x="0" y="0"/>
                </a:moveTo>
                <a:lnTo>
                  <a:pt x="50230" y="0"/>
                </a:lnTo>
                <a:lnTo>
                  <a:pt x="50230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2" name="object 492"/>
          <p:cNvSpPr/>
          <p:nvPr/>
        </p:nvSpPr>
        <p:spPr>
          <a:xfrm>
            <a:off x="10734879" y="2417538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05" y="0"/>
                </a:lnTo>
                <a:lnTo>
                  <a:pt x="6405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3" name="object 493"/>
          <p:cNvSpPr/>
          <p:nvPr/>
        </p:nvSpPr>
        <p:spPr>
          <a:xfrm>
            <a:off x="10747384" y="2417538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29" y="0"/>
                </a:lnTo>
                <a:lnTo>
                  <a:pt x="6429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4" name="object 494"/>
          <p:cNvSpPr/>
          <p:nvPr/>
        </p:nvSpPr>
        <p:spPr>
          <a:xfrm>
            <a:off x="10759900" y="2417538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41" y="0"/>
                </a:lnTo>
                <a:lnTo>
                  <a:pt x="6441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5" name="object 495"/>
          <p:cNvSpPr/>
          <p:nvPr/>
        </p:nvSpPr>
        <p:spPr>
          <a:xfrm>
            <a:off x="10778680" y="2417538"/>
            <a:ext cx="25400" cy="41910"/>
          </a:xfrm>
          <a:custGeom>
            <a:avLst/>
            <a:gdLst/>
            <a:ahLst/>
            <a:cxnLst/>
            <a:rect l="l" t="t" r="r" b="b"/>
            <a:pathLst>
              <a:path w="25400" h="41910">
                <a:moveTo>
                  <a:pt x="0" y="0"/>
                </a:moveTo>
                <a:lnTo>
                  <a:pt x="25198" y="0"/>
                </a:lnTo>
                <a:lnTo>
                  <a:pt x="25198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6" name="object 496"/>
          <p:cNvSpPr/>
          <p:nvPr/>
        </p:nvSpPr>
        <p:spPr>
          <a:xfrm>
            <a:off x="10841227" y="2417538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17" y="0"/>
                </a:lnTo>
                <a:lnTo>
                  <a:pt x="6417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7" name="object 497"/>
          <p:cNvSpPr/>
          <p:nvPr/>
        </p:nvSpPr>
        <p:spPr>
          <a:xfrm>
            <a:off x="10860007" y="2417538"/>
            <a:ext cx="31750" cy="41910"/>
          </a:xfrm>
          <a:custGeom>
            <a:avLst/>
            <a:gdLst/>
            <a:ahLst/>
            <a:cxnLst/>
            <a:rect l="l" t="t" r="r" b="b"/>
            <a:pathLst>
              <a:path w="31750" h="41910">
                <a:moveTo>
                  <a:pt x="0" y="0"/>
                </a:moveTo>
                <a:lnTo>
                  <a:pt x="31438" y="0"/>
                </a:lnTo>
                <a:lnTo>
                  <a:pt x="31438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8" name="object 498"/>
          <p:cNvSpPr/>
          <p:nvPr/>
        </p:nvSpPr>
        <p:spPr>
          <a:xfrm>
            <a:off x="10897568" y="2417538"/>
            <a:ext cx="12700" cy="41910"/>
          </a:xfrm>
          <a:custGeom>
            <a:avLst/>
            <a:gdLst/>
            <a:ahLst/>
            <a:cxnLst/>
            <a:rect l="l" t="t" r="r" b="b"/>
            <a:pathLst>
              <a:path w="12700" h="41910">
                <a:moveTo>
                  <a:pt x="0" y="0"/>
                </a:moveTo>
                <a:lnTo>
                  <a:pt x="12658" y="0"/>
                </a:lnTo>
                <a:lnTo>
                  <a:pt x="12658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9" name="object 499"/>
          <p:cNvSpPr/>
          <p:nvPr/>
        </p:nvSpPr>
        <p:spPr>
          <a:xfrm>
            <a:off x="10947586" y="2417538"/>
            <a:ext cx="12700" cy="41910"/>
          </a:xfrm>
          <a:custGeom>
            <a:avLst/>
            <a:gdLst/>
            <a:ahLst/>
            <a:cxnLst/>
            <a:rect l="l" t="t" r="r" b="b"/>
            <a:pathLst>
              <a:path w="12700" h="41910">
                <a:moveTo>
                  <a:pt x="0" y="0"/>
                </a:moveTo>
                <a:lnTo>
                  <a:pt x="12705" y="0"/>
                </a:lnTo>
                <a:lnTo>
                  <a:pt x="12705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0" name="object 500"/>
          <p:cNvSpPr/>
          <p:nvPr/>
        </p:nvSpPr>
        <p:spPr>
          <a:xfrm>
            <a:off x="10972618" y="2417538"/>
            <a:ext cx="12700" cy="41910"/>
          </a:xfrm>
          <a:custGeom>
            <a:avLst/>
            <a:gdLst/>
            <a:ahLst/>
            <a:cxnLst/>
            <a:rect l="l" t="t" r="r" b="b"/>
            <a:pathLst>
              <a:path w="12700" h="41910">
                <a:moveTo>
                  <a:pt x="0" y="0"/>
                </a:moveTo>
                <a:lnTo>
                  <a:pt x="12681" y="0"/>
                </a:lnTo>
                <a:lnTo>
                  <a:pt x="12681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1" name="object 501"/>
          <p:cNvSpPr/>
          <p:nvPr/>
        </p:nvSpPr>
        <p:spPr>
          <a:xfrm>
            <a:off x="11003903" y="2417538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41" y="0"/>
                </a:lnTo>
                <a:lnTo>
                  <a:pt x="6441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2" name="object 502"/>
          <p:cNvSpPr/>
          <p:nvPr/>
        </p:nvSpPr>
        <p:spPr>
          <a:xfrm>
            <a:off x="11022696" y="2417538"/>
            <a:ext cx="25400" cy="41910"/>
          </a:xfrm>
          <a:custGeom>
            <a:avLst/>
            <a:gdLst/>
            <a:ahLst/>
            <a:cxnLst/>
            <a:rect l="l" t="t" r="r" b="b"/>
            <a:pathLst>
              <a:path w="25400" h="41910">
                <a:moveTo>
                  <a:pt x="0" y="0"/>
                </a:moveTo>
                <a:lnTo>
                  <a:pt x="25174" y="0"/>
                </a:lnTo>
                <a:lnTo>
                  <a:pt x="25174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3" name="object 503"/>
          <p:cNvSpPr/>
          <p:nvPr/>
        </p:nvSpPr>
        <p:spPr>
          <a:xfrm>
            <a:off x="11053945" y="2417538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53" y="0"/>
                </a:lnTo>
                <a:lnTo>
                  <a:pt x="6453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4" name="object 504"/>
          <p:cNvSpPr/>
          <p:nvPr/>
        </p:nvSpPr>
        <p:spPr>
          <a:xfrm>
            <a:off x="11072737" y="2417538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41" y="0"/>
                </a:lnTo>
                <a:lnTo>
                  <a:pt x="6441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5" name="object 505"/>
          <p:cNvSpPr/>
          <p:nvPr/>
        </p:nvSpPr>
        <p:spPr>
          <a:xfrm>
            <a:off x="11085253" y="2417538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17" y="0"/>
                </a:lnTo>
                <a:lnTo>
                  <a:pt x="6417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6" name="object 506"/>
          <p:cNvSpPr/>
          <p:nvPr/>
        </p:nvSpPr>
        <p:spPr>
          <a:xfrm>
            <a:off x="11116526" y="2417538"/>
            <a:ext cx="25400" cy="41910"/>
          </a:xfrm>
          <a:custGeom>
            <a:avLst/>
            <a:gdLst/>
            <a:ahLst/>
            <a:cxnLst/>
            <a:rect l="l" t="t" r="r" b="b"/>
            <a:pathLst>
              <a:path w="25400" h="41910">
                <a:moveTo>
                  <a:pt x="0" y="0"/>
                </a:moveTo>
                <a:lnTo>
                  <a:pt x="25186" y="0"/>
                </a:lnTo>
                <a:lnTo>
                  <a:pt x="25186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7" name="object 507"/>
          <p:cNvSpPr/>
          <p:nvPr/>
        </p:nvSpPr>
        <p:spPr>
          <a:xfrm>
            <a:off x="11160316" y="2417538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53" y="0"/>
                </a:lnTo>
                <a:lnTo>
                  <a:pt x="6453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8" name="object 508"/>
          <p:cNvSpPr/>
          <p:nvPr/>
        </p:nvSpPr>
        <p:spPr>
          <a:xfrm>
            <a:off x="11172844" y="2417538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17" y="0"/>
                </a:lnTo>
                <a:lnTo>
                  <a:pt x="6417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9" name="object 509"/>
          <p:cNvSpPr/>
          <p:nvPr/>
        </p:nvSpPr>
        <p:spPr>
          <a:xfrm>
            <a:off x="11185360" y="2417538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29" y="0"/>
                </a:lnTo>
                <a:lnTo>
                  <a:pt x="6429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0" name="object 510"/>
          <p:cNvSpPr/>
          <p:nvPr/>
        </p:nvSpPr>
        <p:spPr>
          <a:xfrm>
            <a:off x="11210381" y="2417538"/>
            <a:ext cx="25400" cy="41910"/>
          </a:xfrm>
          <a:custGeom>
            <a:avLst/>
            <a:gdLst/>
            <a:ahLst/>
            <a:cxnLst/>
            <a:rect l="l" t="t" r="r" b="b"/>
            <a:pathLst>
              <a:path w="25400" h="41910">
                <a:moveTo>
                  <a:pt x="0" y="0"/>
                </a:moveTo>
                <a:lnTo>
                  <a:pt x="25221" y="0"/>
                </a:lnTo>
                <a:lnTo>
                  <a:pt x="25221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1" name="object 511"/>
          <p:cNvSpPr/>
          <p:nvPr/>
        </p:nvSpPr>
        <p:spPr>
          <a:xfrm>
            <a:off x="11266699" y="2417538"/>
            <a:ext cx="44450" cy="41910"/>
          </a:xfrm>
          <a:custGeom>
            <a:avLst/>
            <a:gdLst/>
            <a:ahLst/>
            <a:cxnLst/>
            <a:rect l="l" t="t" r="r" b="b"/>
            <a:pathLst>
              <a:path w="44450" h="41910">
                <a:moveTo>
                  <a:pt x="0" y="0"/>
                </a:moveTo>
                <a:lnTo>
                  <a:pt x="43942" y="0"/>
                </a:lnTo>
                <a:lnTo>
                  <a:pt x="43942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2" name="object 512"/>
          <p:cNvSpPr/>
          <p:nvPr/>
        </p:nvSpPr>
        <p:spPr>
          <a:xfrm>
            <a:off x="10628509" y="2459224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10">
                <a:moveTo>
                  <a:pt x="0" y="0"/>
                </a:moveTo>
                <a:lnTo>
                  <a:pt x="50230" y="0"/>
                </a:lnTo>
                <a:lnTo>
                  <a:pt x="50230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3" name="object 513"/>
          <p:cNvSpPr/>
          <p:nvPr/>
        </p:nvSpPr>
        <p:spPr>
          <a:xfrm>
            <a:off x="10734879" y="2459224"/>
            <a:ext cx="12700" cy="41910"/>
          </a:xfrm>
          <a:custGeom>
            <a:avLst/>
            <a:gdLst/>
            <a:ahLst/>
            <a:cxnLst/>
            <a:rect l="l" t="t" r="r" b="b"/>
            <a:pathLst>
              <a:path w="12700" h="41910">
                <a:moveTo>
                  <a:pt x="0" y="0"/>
                </a:moveTo>
                <a:lnTo>
                  <a:pt x="12669" y="0"/>
                </a:lnTo>
                <a:lnTo>
                  <a:pt x="12669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4" name="object 514"/>
          <p:cNvSpPr/>
          <p:nvPr/>
        </p:nvSpPr>
        <p:spPr>
          <a:xfrm>
            <a:off x="10753648" y="2459224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17" y="0"/>
                </a:lnTo>
                <a:lnTo>
                  <a:pt x="6417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5" name="object 515"/>
          <p:cNvSpPr/>
          <p:nvPr/>
        </p:nvSpPr>
        <p:spPr>
          <a:xfrm>
            <a:off x="10766152" y="2459224"/>
            <a:ext cx="25400" cy="41910"/>
          </a:xfrm>
          <a:custGeom>
            <a:avLst/>
            <a:gdLst/>
            <a:ahLst/>
            <a:cxnLst/>
            <a:rect l="l" t="t" r="r" b="b"/>
            <a:pathLst>
              <a:path w="25400" h="41910">
                <a:moveTo>
                  <a:pt x="0" y="0"/>
                </a:moveTo>
                <a:lnTo>
                  <a:pt x="25209" y="0"/>
                </a:lnTo>
                <a:lnTo>
                  <a:pt x="25209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6" name="object 516"/>
          <p:cNvSpPr/>
          <p:nvPr/>
        </p:nvSpPr>
        <p:spPr>
          <a:xfrm>
            <a:off x="10803701" y="2459224"/>
            <a:ext cx="31750" cy="41910"/>
          </a:xfrm>
          <a:custGeom>
            <a:avLst/>
            <a:gdLst/>
            <a:ahLst/>
            <a:cxnLst/>
            <a:rect l="l" t="t" r="r" b="b"/>
            <a:pathLst>
              <a:path w="31750" h="41910">
                <a:moveTo>
                  <a:pt x="0" y="0"/>
                </a:moveTo>
                <a:lnTo>
                  <a:pt x="31450" y="0"/>
                </a:lnTo>
                <a:lnTo>
                  <a:pt x="31450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7" name="object 517"/>
          <p:cNvSpPr/>
          <p:nvPr/>
        </p:nvSpPr>
        <p:spPr>
          <a:xfrm>
            <a:off x="10841227" y="2459224"/>
            <a:ext cx="19050" cy="41910"/>
          </a:xfrm>
          <a:custGeom>
            <a:avLst/>
            <a:gdLst/>
            <a:ahLst/>
            <a:cxnLst/>
            <a:rect l="l" t="t" r="r" b="b"/>
            <a:pathLst>
              <a:path w="19050" h="41910">
                <a:moveTo>
                  <a:pt x="0" y="0"/>
                </a:moveTo>
                <a:lnTo>
                  <a:pt x="18945" y="0"/>
                </a:lnTo>
                <a:lnTo>
                  <a:pt x="18945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8" name="object 518"/>
          <p:cNvSpPr/>
          <p:nvPr/>
        </p:nvSpPr>
        <p:spPr>
          <a:xfrm>
            <a:off x="10878799" y="2459224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382" y="0"/>
                </a:lnTo>
                <a:lnTo>
                  <a:pt x="6382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9" name="object 519"/>
          <p:cNvSpPr/>
          <p:nvPr/>
        </p:nvSpPr>
        <p:spPr>
          <a:xfrm>
            <a:off x="10903808" y="2459224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17" y="0"/>
                </a:lnTo>
                <a:lnTo>
                  <a:pt x="6417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0" name="object 520"/>
          <p:cNvSpPr/>
          <p:nvPr/>
        </p:nvSpPr>
        <p:spPr>
          <a:xfrm>
            <a:off x="10922577" y="2459224"/>
            <a:ext cx="19050" cy="41910"/>
          </a:xfrm>
          <a:custGeom>
            <a:avLst/>
            <a:gdLst/>
            <a:ahLst/>
            <a:cxnLst/>
            <a:rect l="l" t="t" r="r" b="b"/>
            <a:pathLst>
              <a:path w="19050" h="41910">
                <a:moveTo>
                  <a:pt x="0" y="0"/>
                </a:moveTo>
                <a:lnTo>
                  <a:pt x="18922" y="0"/>
                </a:lnTo>
                <a:lnTo>
                  <a:pt x="18922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1" name="object 521"/>
          <p:cNvSpPr/>
          <p:nvPr/>
        </p:nvSpPr>
        <p:spPr>
          <a:xfrm>
            <a:off x="10950812" y="2459224"/>
            <a:ext cx="0" cy="125730"/>
          </a:xfrm>
          <a:custGeom>
            <a:avLst/>
            <a:gdLst/>
            <a:ahLst/>
            <a:cxnLst/>
            <a:rect l="l" t="t" r="r" b="b"/>
            <a:pathLst>
              <a:path w="0" h="125730">
                <a:moveTo>
                  <a:pt x="0" y="125139"/>
                </a:moveTo>
                <a:lnTo>
                  <a:pt x="0" y="0"/>
                </a:lnTo>
                <a:lnTo>
                  <a:pt x="0" y="125139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2" name="object 522"/>
          <p:cNvSpPr/>
          <p:nvPr/>
        </p:nvSpPr>
        <p:spPr>
          <a:xfrm>
            <a:off x="10966454" y="2459224"/>
            <a:ext cx="0" cy="83820"/>
          </a:xfrm>
          <a:custGeom>
            <a:avLst/>
            <a:gdLst/>
            <a:ahLst/>
            <a:cxnLst/>
            <a:rect l="l" t="t" r="r" b="b"/>
            <a:pathLst>
              <a:path w="0" h="83819">
                <a:moveTo>
                  <a:pt x="0" y="83418"/>
                </a:moveTo>
                <a:lnTo>
                  <a:pt x="0" y="0"/>
                </a:lnTo>
                <a:lnTo>
                  <a:pt x="0" y="83418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3" name="object 523"/>
          <p:cNvSpPr/>
          <p:nvPr/>
        </p:nvSpPr>
        <p:spPr>
          <a:xfrm>
            <a:off x="10985147" y="2459224"/>
            <a:ext cx="12700" cy="41910"/>
          </a:xfrm>
          <a:custGeom>
            <a:avLst/>
            <a:gdLst/>
            <a:ahLst/>
            <a:cxnLst/>
            <a:rect l="l" t="t" r="r" b="b"/>
            <a:pathLst>
              <a:path w="12700" h="41910">
                <a:moveTo>
                  <a:pt x="0" y="0"/>
                </a:moveTo>
                <a:lnTo>
                  <a:pt x="12669" y="0"/>
                </a:lnTo>
                <a:lnTo>
                  <a:pt x="12669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4" name="object 524"/>
          <p:cNvSpPr/>
          <p:nvPr/>
        </p:nvSpPr>
        <p:spPr>
          <a:xfrm>
            <a:off x="11022696" y="2459224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17" y="0"/>
                </a:lnTo>
                <a:lnTo>
                  <a:pt x="6417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5" name="object 525"/>
          <p:cNvSpPr/>
          <p:nvPr/>
        </p:nvSpPr>
        <p:spPr>
          <a:xfrm>
            <a:off x="11053945" y="2459224"/>
            <a:ext cx="12700" cy="41910"/>
          </a:xfrm>
          <a:custGeom>
            <a:avLst/>
            <a:gdLst/>
            <a:ahLst/>
            <a:cxnLst/>
            <a:rect l="l" t="t" r="r" b="b"/>
            <a:pathLst>
              <a:path w="12700" h="41910">
                <a:moveTo>
                  <a:pt x="0" y="0"/>
                </a:moveTo>
                <a:lnTo>
                  <a:pt x="12681" y="0"/>
                </a:lnTo>
                <a:lnTo>
                  <a:pt x="12681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6" name="object 526"/>
          <p:cNvSpPr/>
          <p:nvPr/>
        </p:nvSpPr>
        <p:spPr>
          <a:xfrm>
            <a:off x="11078989" y="2459224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29" y="0"/>
                </a:lnTo>
                <a:lnTo>
                  <a:pt x="6429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7" name="object 527"/>
          <p:cNvSpPr/>
          <p:nvPr/>
        </p:nvSpPr>
        <p:spPr>
          <a:xfrm>
            <a:off x="11091482" y="2459224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41" y="0"/>
                </a:lnTo>
                <a:lnTo>
                  <a:pt x="6441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8" name="object 528"/>
          <p:cNvSpPr/>
          <p:nvPr/>
        </p:nvSpPr>
        <p:spPr>
          <a:xfrm>
            <a:off x="11110274" y="2459224"/>
            <a:ext cx="12700" cy="41910"/>
          </a:xfrm>
          <a:custGeom>
            <a:avLst/>
            <a:gdLst/>
            <a:ahLst/>
            <a:cxnLst/>
            <a:rect l="l" t="t" r="r" b="b"/>
            <a:pathLst>
              <a:path w="12700" h="41910">
                <a:moveTo>
                  <a:pt x="0" y="0"/>
                </a:moveTo>
                <a:lnTo>
                  <a:pt x="12669" y="0"/>
                </a:lnTo>
                <a:lnTo>
                  <a:pt x="12669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9" name="object 529"/>
          <p:cNvSpPr/>
          <p:nvPr/>
        </p:nvSpPr>
        <p:spPr>
          <a:xfrm>
            <a:off x="11160316" y="2459224"/>
            <a:ext cx="12700" cy="41910"/>
          </a:xfrm>
          <a:custGeom>
            <a:avLst/>
            <a:gdLst/>
            <a:ahLst/>
            <a:cxnLst/>
            <a:rect l="l" t="t" r="r" b="b"/>
            <a:pathLst>
              <a:path w="12700" h="41910">
                <a:moveTo>
                  <a:pt x="0" y="0"/>
                </a:moveTo>
                <a:lnTo>
                  <a:pt x="12705" y="0"/>
                </a:lnTo>
                <a:lnTo>
                  <a:pt x="12705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0" name="object 530"/>
          <p:cNvSpPr/>
          <p:nvPr/>
        </p:nvSpPr>
        <p:spPr>
          <a:xfrm>
            <a:off x="11179096" y="2459224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29" y="0"/>
                </a:lnTo>
                <a:lnTo>
                  <a:pt x="6429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1" name="object 531"/>
          <p:cNvSpPr/>
          <p:nvPr/>
        </p:nvSpPr>
        <p:spPr>
          <a:xfrm>
            <a:off x="11191636" y="2459224"/>
            <a:ext cx="25400" cy="41910"/>
          </a:xfrm>
          <a:custGeom>
            <a:avLst/>
            <a:gdLst/>
            <a:ahLst/>
            <a:cxnLst/>
            <a:rect l="l" t="t" r="r" b="b"/>
            <a:pathLst>
              <a:path w="25400" h="41910">
                <a:moveTo>
                  <a:pt x="0" y="0"/>
                </a:moveTo>
                <a:lnTo>
                  <a:pt x="25174" y="0"/>
                </a:lnTo>
                <a:lnTo>
                  <a:pt x="25174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2" name="object 532"/>
          <p:cNvSpPr/>
          <p:nvPr/>
        </p:nvSpPr>
        <p:spPr>
          <a:xfrm>
            <a:off x="11229161" y="2459224"/>
            <a:ext cx="31750" cy="41910"/>
          </a:xfrm>
          <a:custGeom>
            <a:avLst/>
            <a:gdLst/>
            <a:ahLst/>
            <a:cxnLst/>
            <a:rect l="l" t="t" r="r" b="b"/>
            <a:pathLst>
              <a:path w="31750" h="41910">
                <a:moveTo>
                  <a:pt x="0" y="0"/>
                </a:moveTo>
                <a:lnTo>
                  <a:pt x="31462" y="0"/>
                </a:lnTo>
                <a:lnTo>
                  <a:pt x="31462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3" name="object 533"/>
          <p:cNvSpPr/>
          <p:nvPr/>
        </p:nvSpPr>
        <p:spPr>
          <a:xfrm>
            <a:off x="11266699" y="2459224"/>
            <a:ext cx="44450" cy="41910"/>
          </a:xfrm>
          <a:custGeom>
            <a:avLst/>
            <a:gdLst/>
            <a:ahLst/>
            <a:cxnLst/>
            <a:rect l="l" t="t" r="r" b="b"/>
            <a:pathLst>
              <a:path w="44450" h="41910">
                <a:moveTo>
                  <a:pt x="0" y="0"/>
                </a:moveTo>
                <a:lnTo>
                  <a:pt x="43942" y="0"/>
                </a:lnTo>
                <a:lnTo>
                  <a:pt x="43942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4" name="object 534"/>
          <p:cNvSpPr/>
          <p:nvPr/>
        </p:nvSpPr>
        <p:spPr>
          <a:xfrm>
            <a:off x="10628509" y="2500957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10">
                <a:moveTo>
                  <a:pt x="0" y="0"/>
                </a:moveTo>
                <a:lnTo>
                  <a:pt x="50230" y="0"/>
                </a:lnTo>
                <a:lnTo>
                  <a:pt x="50230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5" name="object 535"/>
          <p:cNvSpPr/>
          <p:nvPr/>
        </p:nvSpPr>
        <p:spPr>
          <a:xfrm>
            <a:off x="10734879" y="2500957"/>
            <a:ext cx="25400" cy="41910"/>
          </a:xfrm>
          <a:custGeom>
            <a:avLst/>
            <a:gdLst/>
            <a:ahLst/>
            <a:cxnLst/>
            <a:rect l="l" t="t" r="r" b="b"/>
            <a:pathLst>
              <a:path w="25400" h="41910">
                <a:moveTo>
                  <a:pt x="0" y="0"/>
                </a:moveTo>
                <a:lnTo>
                  <a:pt x="25186" y="0"/>
                </a:lnTo>
                <a:lnTo>
                  <a:pt x="25186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6" name="object 536"/>
          <p:cNvSpPr/>
          <p:nvPr/>
        </p:nvSpPr>
        <p:spPr>
          <a:xfrm>
            <a:off x="10766152" y="2500957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53" y="0"/>
                </a:lnTo>
                <a:lnTo>
                  <a:pt x="6453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7" name="object 537"/>
          <p:cNvSpPr/>
          <p:nvPr/>
        </p:nvSpPr>
        <p:spPr>
          <a:xfrm>
            <a:off x="10778680" y="2500957"/>
            <a:ext cx="19050" cy="41910"/>
          </a:xfrm>
          <a:custGeom>
            <a:avLst/>
            <a:gdLst/>
            <a:ahLst/>
            <a:cxnLst/>
            <a:rect l="l" t="t" r="r" b="b"/>
            <a:pathLst>
              <a:path w="19050" h="41910">
                <a:moveTo>
                  <a:pt x="0" y="0"/>
                </a:moveTo>
                <a:lnTo>
                  <a:pt x="18934" y="0"/>
                </a:lnTo>
                <a:lnTo>
                  <a:pt x="18934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8" name="object 538"/>
          <p:cNvSpPr/>
          <p:nvPr/>
        </p:nvSpPr>
        <p:spPr>
          <a:xfrm>
            <a:off x="10816206" y="2500957"/>
            <a:ext cx="19050" cy="41910"/>
          </a:xfrm>
          <a:custGeom>
            <a:avLst/>
            <a:gdLst/>
            <a:ahLst/>
            <a:cxnLst/>
            <a:rect l="l" t="t" r="r" b="b"/>
            <a:pathLst>
              <a:path w="19050" h="41910">
                <a:moveTo>
                  <a:pt x="0" y="0"/>
                </a:moveTo>
                <a:lnTo>
                  <a:pt x="18934" y="0"/>
                </a:lnTo>
                <a:lnTo>
                  <a:pt x="18934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9" name="object 539"/>
          <p:cNvSpPr/>
          <p:nvPr/>
        </p:nvSpPr>
        <p:spPr>
          <a:xfrm>
            <a:off x="10841227" y="2500957"/>
            <a:ext cx="25400" cy="41910"/>
          </a:xfrm>
          <a:custGeom>
            <a:avLst/>
            <a:gdLst/>
            <a:ahLst/>
            <a:cxnLst/>
            <a:rect l="l" t="t" r="r" b="b"/>
            <a:pathLst>
              <a:path w="25400" h="41910">
                <a:moveTo>
                  <a:pt x="0" y="0"/>
                </a:moveTo>
                <a:lnTo>
                  <a:pt x="25198" y="0"/>
                </a:lnTo>
                <a:lnTo>
                  <a:pt x="25198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0" name="object 540"/>
          <p:cNvSpPr/>
          <p:nvPr/>
        </p:nvSpPr>
        <p:spPr>
          <a:xfrm>
            <a:off x="10900764" y="2500957"/>
            <a:ext cx="0" cy="83820"/>
          </a:xfrm>
          <a:custGeom>
            <a:avLst/>
            <a:gdLst/>
            <a:ahLst/>
            <a:cxnLst/>
            <a:rect l="l" t="t" r="r" b="b"/>
            <a:pathLst>
              <a:path w="0" h="83819">
                <a:moveTo>
                  <a:pt x="0" y="83406"/>
                </a:moveTo>
                <a:lnTo>
                  <a:pt x="0" y="0"/>
                </a:lnTo>
                <a:lnTo>
                  <a:pt x="0" y="83406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1" name="object 541"/>
          <p:cNvSpPr/>
          <p:nvPr/>
        </p:nvSpPr>
        <p:spPr>
          <a:xfrm>
            <a:off x="10916325" y="2500957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17" y="0"/>
                </a:lnTo>
                <a:lnTo>
                  <a:pt x="6417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2" name="object 542"/>
          <p:cNvSpPr/>
          <p:nvPr/>
        </p:nvSpPr>
        <p:spPr>
          <a:xfrm>
            <a:off x="10935105" y="2500957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394" y="0"/>
                </a:lnTo>
                <a:lnTo>
                  <a:pt x="6394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3" name="object 543"/>
          <p:cNvSpPr/>
          <p:nvPr/>
        </p:nvSpPr>
        <p:spPr>
          <a:xfrm>
            <a:off x="10991411" y="2500957"/>
            <a:ext cx="31750" cy="41910"/>
          </a:xfrm>
          <a:custGeom>
            <a:avLst/>
            <a:gdLst/>
            <a:ahLst/>
            <a:cxnLst/>
            <a:rect l="l" t="t" r="r" b="b"/>
            <a:pathLst>
              <a:path w="31750" h="41910">
                <a:moveTo>
                  <a:pt x="0" y="0"/>
                </a:moveTo>
                <a:lnTo>
                  <a:pt x="31438" y="0"/>
                </a:lnTo>
                <a:lnTo>
                  <a:pt x="31438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4" name="object 544"/>
          <p:cNvSpPr/>
          <p:nvPr/>
        </p:nvSpPr>
        <p:spPr>
          <a:xfrm>
            <a:off x="11032145" y="2500957"/>
            <a:ext cx="0" cy="83820"/>
          </a:xfrm>
          <a:custGeom>
            <a:avLst/>
            <a:gdLst/>
            <a:ahLst/>
            <a:cxnLst/>
            <a:rect l="l" t="t" r="r" b="b"/>
            <a:pathLst>
              <a:path w="0" h="83819">
                <a:moveTo>
                  <a:pt x="0" y="83406"/>
                </a:moveTo>
                <a:lnTo>
                  <a:pt x="0" y="0"/>
                </a:lnTo>
                <a:lnTo>
                  <a:pt x="0" y="83406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5" name="object 545"/>
          <p:cNvSpPr/>
          <p:nvPr/>
        </p:nvSpPr>
        <p:spPr>
          <a:xfrm>
            <a:off x="11053945" y="2500957"/>
            <a:ext cx="19050" cy="41910"/>
          </a:xfrm>
          <a:custGeom>
            <a:avLst/>
            <a:gdLst/>
            <a:ahLst/>
            <a:cxnLst/>
            <a:rect l="l" t="t" r="r" b="b"/>
            <a:pathLst>
              <a:path w="19050" h="41910">
                <a:moveTo>
                  <a:pt x="0" y="0"/>
                </a:moveTo>
                <a:lnTo>
                  <a:pt x="18969" y="0"/>
                </a:lnTo>
                <a:lnTo>
                  <a:pt x="18969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6" name="object 546"/>
          <p:cNvSpPr/>
          <p:nvPr/>
        </p:nvSpPr>
        <p:spPr>
          <a:xfrm>
            <a:off x="11085253" y="2500957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17" y="0"/>
                </a:lnTo>
                <a:lnTo>
                  <a:pt x="6417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7" name="object 547"/>
          <p:cNvSpPr/>
          <p:nvPr/>
        </p:nvSpPr>
        <p:spPr>
          <a:xfrm>
            <a:off x="11097769" y="2500957"/>
            <a:ext cx="25400" cy="41910"/>
          </a:xfrm>
          <a:custGeom>
            <a:avLst/>
            <a:gdLst/>
            <a:ahLst/>
            <a:cxnLst/>
            <a:rect l="l" t="t" r="r" b="b"/>
            <a:pathLst>
              <a:path w="25400" h="41910">
                <a:moveTo>
                  <a:pt x="0" y="0"/>
                </a:moveTo>
                <a:lnTo>
                  <a:pt x="25186" y="0"/>
                </a:lnTo>
                <a:lnTo>
                  <a:pt x="25186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8" name="object 548"/>
          <p:cNvSpPr/>
          <p:nvPr/>
        </p:nvSpPr>
        <p:spPr>
          <a:xfrm>
            <a:off x="11135272" y="2500957"/>
            <a:ext cx="19050" cy="41910"/>
          </a:xfrm>
          <a:custGeom>
            <a:avLst/>
            <a:gdLst/>
            <a:ahLst/>
            <a:cxnLst/>
            <a:rect l="l" t="t" r="r" b="b"/>
            <a:pathLst>
              <a:path w="19050" h="41910">
                <a:moveTo>
                  <a:pt x="0" y="0"/>
                </a:moveTo>
                <a:lnTo>
                  <a:pt x="18957" y="0"/>
                </a:lnTo>
                <a:lnTo>
                  <a:pt x="18957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9" name="object 549"/>
          <p:cNvSpPr/>
          <p:nvPr/>
        </p:nvSpPr>
        <p:spPr>
          <a:xfrm>
            <a:off x="11160316" y="2500957"/>
            <a:ext cx="25400" cy="41910"/>
          </a:xfrm>
          <a:custGeom>
            <a:avLst/>
            <a:gdLst/>
            <a:ahLst/>
            <a:cxnLst/>
            <a:rect l="l" t="t" r="r" b="b"/>
            <a:pathLst>
              <a:path w="25400" h="41910">
                <a:moveTo>
                  <a:pt x="0" y="0"/>
                </a:moveTo>
                <a:lnTo>
                  <a:pt x="25221" y="0"/>
                </a:lnTo>
                <a:lnTo>
                  <a:pt x="25221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0" name="object 550"/>
          <p:cNvSpPr/>
          <p:nvPr/>
        </p:nvSpPr>
        <p:spPr>
          <a:xfrm>
            <a:off x="11194832" y="2500957"/>
            <a:ext cx="0" cy="83820"/>
          </a:xfrm>
          <a:custGeom>
            <a:avLst/>
            <a:gdLst/>
            <a:ahLst/>
            <a:cxnLst/>
            <a:rect l="l" t="t" r="r" b="b"/>
            <a:pathLst>
              <a:path w="0" h="83819">
                <a:moveTo>
                  <a:pt x="0" y="83406"/>
                </a:moveTo>
                <a:lnTo>
                  <a:pt x="0" y="0"/>
                </a:lnTo>
                <a:lnTo>
                  <a:pt x="0" y="83406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1" name="object 551"/>
          <p:cNvSpPr/>
          <p:nvPr/>
        </p:nvSpPr>
        <p:spPr>
          <a:xfrm>
            <a:off x="11204117" y="2500957"/>
            <a:ext cx="19050" cy="41910"/>
          </a:xfrm>
          <a:custGeom>
            <a:avLst/>
            <a:gdLst/>
            <a:ahLst/>
            <a:cxnLst/>
            <a:rect l="l" t="t" r="r" b="b"/>
            <a:pathLst>
              <a:path w="19050" h="41910">
                <a:moveTo>
                  <a:pt x="0" y="0"/>
                </a:moveTo>
                <a:lnTo>
                  <a:pt x="18945" y="0"/>
                </a:lnTo>
                <a:lnTo>
                  <a:pt x="18945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2" name="object 552"/>
          <p:cNvSpPr/>
          <p:nvPr/>
        </p:nvSpPr>
        <p:spPr>
          <a:xfrm>
            <a:off x="11235390" y="2500957"/>
            <a:ext cx="19050" cy="41910"/>
          </a:xfrm>
          <a:custGeom>
            <a:avLst/>
            <a:gdLst/>
            <a:ahLst/>
            <a:cxnLst/>
            <a:rect l="l" t="t" r="r" b="b"/>
            <a:pathLst>
              <a:path w="19050" h="41910">
                <a:moveTo>
                  <a:pt x="0" y="0"/>
                </a:moveTo>
                <a:lnTo>
                  <a:pt x="18957" y="0"/>
                </a:lnTo>
                <a:lnTo>
                  <a:pt x="18957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3" name="object 553"/>
          <p:cNvSpPr/>
          <p:nvPr/>
        </p:nvSpPr>
        <p:spPr>
          <a:xfrm>
            <a:off x="11266699" y="2500957"/>
            <a:ext cx="44450" cy="41910"/>
          </a:xfrm>
          <a:custGeom>
            <a:avLst/>
            <a:gdLst/>
            <a:ahLst/>
            <a:cxnLst/>
            <a:rect l="l" t="t" r="r" b="b"/>
            <a:pathLst>
              <a:path w="44450" h="41910">
                <a:moveTo>
                  <a:pt x="0" y="0"/>
                </a:moveTo>
                <a:lnTo>
                  <a:pt x="43942" y="0"/>
                </a:lnTo>
                <a:lnTo>
                  <a:pt x="43942" y="41685"/>
                </a:lnTo>
                <a:lnTo>
                  <a:pt x="0" y="41685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4" name="object 554"/>
          <p:cNvSpPr/>
          <p:nvPr/>
        </p:nvSpPr>
        <p:spPr>
          <a:xfrm>
            <a:off x="10628509" y="2542642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10">
                <a:moveTo>
                  <a:pt x="0" y="0"/>
                </a:moveTo>
                <a:lnTo>
                  <a:pt x="50230" y="0"/>
                </a:lnTo>
                <a:lnTo>
                  <a:pt x="50230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5" name="object 555"/>
          <p:cNvSpPr/>
          <p:nvPr/>
        </p:nvSpPr>
        <p:spPr>
          <a:xfrm>
            <a:off x="10734879" y="2542642"/>
            <a:ext cx="31750" cy="41910"/>
          </a:xfrm>
          <a:custGeom>
            <a:avLst/>
            <a:gdLst/>
            <a:ahLst/>
            <a:cxnLst/>
            <a:rect l="l" t="t" r="r" b="b"/>
            <a:pathLst>
              <a:path w="31750" h="41910">
                <a:moveTo>
                  <a:pt x="0" y="0"/>
                </a:moveTo>
                <a:lnTo>
                  <a:pt x="31450" y="0"/>
                </a:lnTo>
                <a:lnTo>
                  <a:pt x="31450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6" name="object 556"/>
          <p:cNvSpPr/>
          <p:nvPr/>
        </p:nvSpPr>
        <p:spPr>
          <a:xfrm>
            <a:off x="10772393" y="2542642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53" y="0"/>
                </a:lnTo>
                <a:lnTo>
                  <a:pt x="6453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7" name="object 557"/>
          <p:cNvSpPr/>
          <p:nvPr/>
        </p:nvSpPr>
        <p:spPr>
          <a:xfrm>
            <a:off x="10784933" y="2542642"/>
            <a:ext cx="25400" cy="41910"/>
          </a:xfrm>
          <a:custGeom>
            <a:avLst/>
            <a:gdLst/>
            <a:ahLst/>
            <a:cxnLst/>
            <a:rect l="l" t="t" r="r" b="b"/>
            <a:pathLst>
              <a:path w="25400" h="41910">
                <a:moveTo>
                  <a:pt x="0" y="0"/>
                </a:moveTo>
                <a:lnTo>
                  <a:pt x="25186" y="0"/>
                </a:lnTo>
                <a:lnTo>
                  <a:pt x="25186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8" name="object 558"/>
          <p:cNvSpPr/>
          <p:nvPr/>
        </p:nvSpPr>
        <p:spPr>
          <a:xfrm>
            <a:off x="10816206" y="2542642"/>
            <a:ext cx="12700" cy="41910"/>
          </a:xfrm>
          <a:custGeom>
            <a:avLst/>
            <a:gdLst/>
            <a:ahLst/>
            <a:cxnLst/>
            <a:rect l="l" t="t" r="r" b="b"/>
            <a:pathLst>
              <a:path w="12700" h="41910">
                <a:moveTo>
                  <a:pt x="0" y="0"/>
                </a:moveTo>
                <a:lnTo>
                  <a:pt x="12693" y="0"/>
                </a:lnTo>
                <a:lnTo>
                  <a:pt x="12693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9" name="object 559"/>
          <p:cNvSpPr/>
          <p:nvPr/>
        </p:nvSpPr>
        <p:spPr>
          <a:xfrm>
            <a:off x="10841227" y="2542642"/>
            <a:ext cx="19050" cy="41910"/>
          </a:xfrm>
          <a:custGeom>
            <a:avLst/>
            <a:gdLst/>
            <a:ahLst/>
            <a:cxnLst/>
            <a:rect l="l" t="t" r="r" b="b"/>
            <a:pathLst>
              <a:path w="19050" h="41910">
                <a:moveTo>
                  <a:pt x="0" y="0"/>
                </a:moveTo>
                <a:lnTo>
                  <a:pt x="18945" y="0"/>
                </a:lnTo>
                <a:lnTo>
                  <a:pt x="18945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0" name="object 560"/>
          <p:cNvSpPr/>
          <p:nvPr/>
        </p:nvSpPr>
        <p:spPr>
          <a:xfrm>
            <a:off x="10866283" y="2542642"/>
            <a:ext cx="12700" cy="41910"/>
          </a:xfrm>
          <a:custGeom>
            <a:avLst/>
            <a:gdLst/>
            <a:ahLst/>
            <a:cxnLst/>
            <a:rect l="l" t="t" r="r" b="b"/>
            <a:pathLst>
              <a:path w="12700" h="41910">
                <a:moveTo>
                  <a:pt x="0" y="0"/>
                </a:moveTo>
                <a:lnTo>
                  <a:pt x="12669" y="0"/>
                </a:lnTo>
                <a:lnTo>
                  <a:pt x="12669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1" name="object 561"/>
          <p:cNvSpPr/>
          <p:nvPr/>
        </p:nvSpPr>
        <p:spPr>
          <a:xfrm>
            <a:off x="10910072" y="2542642"/>
            <a:ext cx="31750" cy="41910"/>
          </a:xfrm>
          <a:custGeom>
            <a:avLst/>
            <a:gdLst/>
            <a:ahLst/>
            <a:cxnLst/>
            <a:rect l="l" t="t" r="r" b="b"/>
            <a:pathLst>
              <a:path w="31750" h="41910">
                <a:moveTo>
                  <a:pt x="0" y="0"/>
                </a:moveTo>
                <a:lnTo>
                  <a:pt x="31426" y="0"/>
                </a:lnTo>
                <a:lnTo>
                  <a:pt x="31426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2" name="object 562"/>
          <p:cNvSpPr/>
          <p:nvPr/>
        </p:nvSpPr>
        <p:spPr>
          <a:xfrm>
            <a:off x="10966343" y="2542642"/>
            <a:ext cx="25400" cy="41910"/>
          </a:xfrm>
          <a:custGeom>
            <a:avLst/>
            <a:gdLst/>
            <a:ahLst/>
            <a:cxnLst/>
            <a:rect l="l" t="t" r="r" b="b"/>
            <a:pathLst>
              <a:path w="25400" h="41910">
                <a:moveTo>
                  <a:pt x="0" y="0"/>
                </a:moveTo>
                <a:lnTo>
                  <a:pt x="25233" y="0"/>
                </a:lnTo>
                <a:lnTo>
                  <a:pt x="25233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3" name="object 563"/>
          <p:cNvSpPr/>
          <p:nvPr/>
        </p:nvSpPr>
        <p:spPr>
          <a:xfrm>
            <a:off x="11019640" y="2542642"/>
            <a:ext cx="0" cy="83820"/>
          </a:xfrm>
          <a:custGeom>
            <a:avLst/>
            <a:gdLst/>
            <a:ahLst/>
            <a:cxnLst/>
            <a:rect l="l" t="t" r="r" b="b"/>
            <a:pathLst>
              <a:path w="0" h="83819">
                <a:moveTo>
                  <a:pt x="0" y="83442"/>
                </a:moveTo>
                <a:lnTo>
                  <a:pt x="0" y="0"/>
                </a:lnTo>
                <a:lnTo>
                  <a:pt x="0" y="83442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4" name="object 564"/>
          <p:cNvSpPr/>
          <p:nvPr/>
        </p:nvSpPr>
        <p:spPr>
          <a:xfrm>
            <a:off x="11053945" y="2542642"/>
            <a:ext cx="12700" cy="41910"/>
          </a:xfrm>
          <a:custGeom>
            <a:avLst/>
            <a:gdLst/>
            <a:ahLst/>
            <a:cxnLst/>
            <a:rect l="l" t="t" r="r" b="b"/>
            <a:pathLst>
              <a:path w="12700" h="41910">
                <a:moveTo>
                  <a:pt x="0" y="0"/>
                </a:moveTo>
                <a:lnTo>
                  <a:pt x="12681" y="0"/>
                </a:lnTo>
                <a:lnTo>
                  <a:pt x="12681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5" name="object 565"/>
          <p:cNvSpPr/>
          <p:nvPr/>
        </p:nvSpPr>
        <p:spPr>
          <a:xfrm>
            <a:off x="11078989" y="2542642"/>
            <a:ext cx="31750" cy="41910"/>
          </a:xfrm>
          <a:custGeom>
            <a:avLst/>
            <a:gdLst/>
            <a:ahLst/>
            <a:cxnLst/>
            <a:rect l="l" t="t" r="r" b="b"/>
            <a:pathLst>
              <a:path w="31750" h="41910">
                <a:moveTo>
                  <a:pt x="0" y="0"/>
                </a:moveTo>
                <a:lnTo>
                  <a:pt x="31438" y="0"/>
                </a:lnTo>
                <a:lnTo>
                  <a:pt x="31438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6" name="object 566"/>
          <p:cNvSpPr/>
          <p:nvPr/>
        </p:nvSpPr>
        <p:spPr>
          <a:xfrm>
            <a:off x="11122790" y="2542642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05" y="0"/>
                </a:lnTo>
                <a:lnTo>
                  <a:pt x="6405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7" name="object 567"/>
          <p:cNvSpPr/>
          <p:nvPr/>
        </p:nvSpPr>
        <p:spPr>
          <a:xfrm>
            <a:off x="11141571" y="2542642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394" y="0"/>
                </a:lnTo>
                <a:lnTo>
                  <a:pt x="6394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8" name="object 568"/>
          <p:cNvSpPr/>
          <p:nvPr/>
        </p:nvSpPr>
        <p:spPr>
          <a:xfrm>
            <a:off x="11160316" y="2542642"/>
            <a:ext cx="25400" cy="41910"/>
          </a:xfrm>
          <a:custGeom>
            <a:avLst/>
            <a:gdLst/>
            <a:ahLst/>
            <a:cxnLst/>
            <a:rect l="l" t="t" r="r" b="b"/>
            <a:pathLst>
              <a:path w="25400" h="41910">
                <a:moveTo>
                  <a:pt x="0" y="0"/>
                </a:moveTo>
                <a:lnTo>
                  <a:pt x="25221" y="0"/>
                </a:lnTo>
                <a:lnTo>
                  <a:pt x="25221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9" name="object 569"/>
          <p:cNvSpPr/>
          <p:nvPr/>
        </p:nvSpPr>
        <p:spPr>
          <a:xfrm>
            <a:off x="11204117" y="2542642"/>
            <a:ext cx="25400" cy="41910"/>
          </a:xfrm>
          <a:custGeom>
            <a:avLst/>
            <a:gdLst/>
            <a:ahLst/>
            <a:cxnLst/>
            <a:rect l="l" t="t" r="r" b="b"/>
            <a:pathLst>
              <a:path w="25400" h="41910">
                <a:moveTo>
                  <a:pt x="0" y="0"/>
                </a:moveTo>
                <a:lnTo>
                  <a:pt x="25198" y="0"/>
                </a:lnTo>
                <a:lnTo>
                  <a:pt x="25198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0" name="object 570"/>
          <p:cNvSpPr/>
          <p:nvPr/>
        </p:nvSpPr>
        <p:spPr>
          <a:xfrm>
            <a:off x="11247918" y="2542642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29" y="0"/>
                </a:lnTo>
                <a:lnTo>
                  <a:pt x="6429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1" name="object 571"/>
          <p:cNvSpPr/>
          <p:nvPr/>
        </p:nvSpPr>
        <p:spPr>
          <a:xfrm>
            <a:off x="11266699" y="2542642"/>
            <a:ext cx="44450" cy="41910"/>
          </a:xfrm>
          <a:custGeom>
            <a:avLst/>
            <a:gdLst/>
            <a:ahLst/>
            <a:cxnLst/>
            <a:rect l="l" t="t" r="r" b="b"/>
            <a:pathLst>
              <a:path w="44450" h="41910">
                <a:moveTo>
                  <a:pt x="0" y="0"/>
                </a:moveTo>
                <a:lnTo>
                  <a:pt x="43942" y="0"/>
                </a:lnTo>
                <a:lnTo>
                  <a:pt x="43942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2" name="object 572"/>
          <p:cNvSpPr/>
          <p:nvPr/>
        </p:nvSpPr>
        <p:spPr>
          <a:xfrm>
            <a:off x="10628509" y="2584363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10">
                <a:moveTo>
                  <a:pt x="0" y="0"/>
                </a:moveTo>
                <a:lnTo>
                  <a:pt x="50230" y="0"/>
                </a:lnTo>
                <a:lnTo>
                  <a:pt x="50230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3" name="object 573"/>
          <p:cNvSpPr/>
          <p:nvPr/>
        </p:nvSpPr>
        <p:spPr>
          <a:xfrm>
            <a:off x="10734879" y="2584363"/>
            <a:ext cx="19050" cy="41910"/>
          </a:xfrm>
          <a:custGeom>
            <a:avLst/>
            <a:gdLst/>
            <a:ahLst/>
            <a:cxnLst/>
            <a:rect l="l" t="t" r="r" b="b"/>
            <a:pathLst>
              <a:path w="19050" h="41910">
                <a:moveTo>
                  <a:pt x="0" y="0"/>
                </a:moveTo>
                <a:lnTo>
                  <a:pt x="18934" y="0"/>
                </a:lnTo>
                <a:lnTo>
                  <a:pt x="18934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4" name="object 574"/>
          <p:cNvSpPr/>
          <p:nvPr/>
        </p:nvSpPr>
        <p:spPr>
          <a:xfrm>
            <a:off x="10759900" y="2584363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41" y="0"/>
                </a:lnTo>
                <a:lnTo>
                  <a:pt x="6441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5" name="object 575"/>
          <p:cNvSpPr/>
          <p:nvPr/>
        </p:nvSpPr>
        <p:spPr>
          <a:xfrm>
            <a:off x="10778680" y="2584363"/>
            <a:ext cx="19050" cy="41910"/>
          </a:xfrm>
          <a:custGeom>
            <a:avLst/>
            <a:gdLst/>
            <a:ahLst/>
            <a:cxnLst/>
            <a:rect l="l" t="t" r="r" b="b"/>
            <a:pathLst>
              <a:path w="19050" h="41910">
                <a:moveTo>
                  <a:pt x="0" y="0"/>
                </a:moveTo>
                <a:lnTo>
                  <a:pt x="18934" y="0"/>
                </a:lnTo>
                <a:lnTo>
                  <a:pt x="18934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6" name="object 576"/>
          <p:cNvSpPr/>
          <p:nvPr/>
        </p:nvSpPr>
        <p:spPr>
          <a:xfrm>
            <a:off x="10803701" y="2584363"/>
            <a:ext cx="31750" cy="41910"/>
          </a:xfrm>
          <a:custGeom>
            <a:avLst/>
            <a:gdLst/>
            <a:ahLst/>
            <a:cxnLst/>
            <a:rect l="l" t="t" r="r" b="b"/>
            <a:pathLst>
              <a:path w="31750" h="41910">
                <a:moveTo>
                  <a:pt x="0" y="0"/>
                </a:moveTo>
                <a:lnTo>
                  <a:pt x="31450" y="0"/>
                </a:lnTo>
                <a:lnTo>
                  <a:pt x="31450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7" name="object 577"/>
          <p:cNvSpPr/>
          <p:nvPr/>
        </p:nvSpPr>
        <p:spPr>
          <a:xfrm>
            <a:off x="10841227" y="2584363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17" y="0"/>
                </a:lnTo>
                <a:lnTo>
                  <a:pt x="6417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8" name="object 578"/>
          <p:cNvSpPr/>
          <p:nvPr/>
        </p:nvSpPr>
        <p:spPr>
          <a:xfrm>
            <a:off x="10866283" y="2584363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29" y="0"/>
                </a:lnTo>
                <a:lnTo>
                  <a:pt x="6429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9" name="object 579"/>
          <p:cNvSpPr/>
          <p:nvPr/>
        </p:nvSpPr>
        <p:spPr>
          <a:xfrm>
            <a:off x="10885028" y="2584363"/>
            <a:ext cx="19050" cy="41910"/>
          </a:xfrm>
          <a:custGeom>
            <a:avLst/>
            <a:gdLst/>
            <a:ahLst/>
            <a:cxnLst/>
            <a:rect l="l" t="t" r="r" b="b"/>
            <a:pathLst>
              <a:path w="19050" h="41910">
                <a:moveTo>
                  <a:pt x="0" y="0"/>
                </a:moveTo>
                <a:lnTo>
                  <a:pt x="18934" y="0"/>
                </a:lnTo>
                <a:lnTo>
                  <a:pt x="18934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0" name="object 580"/>
          <p:cNvSpPr/>
          <p:nvPr/>
        </p:nvSpPr>
        <p:spPr>
          <a:xfrm>
            <a:off x="10922577" y="2584363"/>
            <a:ext cx="19050" cy="41910"/>
          </a:xfrm>
          <a:custGeom>
            <a:avLst/>
            <a:gdLst/>
            <a:ahLst/>
            <a:cxnLst/>
            <a:rect l="l" t="t" r="r" b="b"/>
            <a:pathLst>
              <a:path w="19050" h="41910">
                <a:moveTo>
                  <a:pt x="0" y="0"/>
                </a:moveTo>
                <a:lnTo>
                  <a:pt x="18922" y="0"/>
                </a:lnTo>
                <a:lnTo>
                  <a:pt x="18922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1" name="object 581"/>
          <p:cNvSpPr/>
          <p:nvPr/>
        </p:nvSpPr>
        <p:spPr>
          <a:xfrm>
            <a:off x="10947586" y="2584363"/>
            <a:ext cx="12700" cy="41910"/>
          </a:xfrm>
          <a:custGeom>
            <a:avLst/>
            <a:gdLst/>
            <a:ahLst/>
            <a:cxnLst/>
            <a:rect l="l" t="t" r="r" b="b"/>
            <a:pathLst>
              <a:path w="12700" h="41910">
                <a:moveTo>
                  <a:pt x="0" y="0"/>
                </a:moveTo>
                <a:lnTo>
                  <a:pt x="12705" y="0"/>
                </a:lnTo>
                <a:lnTo>
                  <a:pt x="12705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2" name="object 582"/>
          <p:cNvSpPr/>
          <p:nvPr/>
        </p:nvSpPr>
        <p:spPr>
          <a:xfrm>
            <a:off x="10978894" y="2584363"/>
            <a:ext cx="12700" cy="41910"/>
          </a:xfrm>
          <a:custGeom>
            <a:avLst/>
            <a:gdLst/>
            <a:ahLst/>
            <a:cxnLst/>
            <a:rect l="l" t="t" r="r" b="b"/>
            <a:pathLst>
              <a:path w="12700" h="41910">
                <a:moveTo>
                  <a:pt x="0" y="0"/>
                </a:moveTo>
                <a:lnTo>
                  <a:pt x="12681" y="0"/>
                </a:lnTo>
                <a:lnTo>
                  <a:pt x="12681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3" name="object 583"/>
          <p:cNvSpPr/>
          <p:nvPr/>
        </p:nvSpPr>
        <p:spPr>
          <a:xfrm>
            <a:off x="10997663" y="2584363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29" y="0"/>
                </a:lnTo>
                <a:lnTo>
                  <a:pt x="6429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4" name="object 584"/>
          <p:cNvSpPr/>
          <p:nvPr/>
        </p:nvSpPr>
        <p:spPr>
          <a:xfrm>
            <a:off x="11053945" y="2584363"/>
            <a:ext cx="19050" cy="41910"/>
          </a:xfrm>
          <a:custGeom>
            <a:avLst/>
            <a:gdLst/>
            <a:ahLst/>
            <a:cxnLst/>
            <a:rect l="l" t="t" r="r" b="b"/>
            <a:pathLst>
              <a:path w="19050" h="41910">
                <a:moveTo>
                  <a:pt x="0" y="0"/>
                </a:moveTo>
                <a:lnTo>
                  <a:pt x="18969" y="0"/>
                </a:lnTo>
                <a:lnTo>
                  <a:pt x="18969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5" name="object 585"/>
          <p:cNvSpPr/>
          <p:nvPr/>
        </p:nvSpPr>
        <p:spPr>
          <a:xfrm>
            <a:off x="11085253" y="2584363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17" y="0"/>
                </a:lnTo>
                <a:lnTo>
                  <a:pt x="6417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6" name="object 586"/>
          <p:cNvSpPr/>
          <p:nvPr/>
        </p:nvSpPr>
        <p:spPr>
          <a:xfrm>
            <a:off x="11110274" y="2584363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29" y="0"/>
                </a:lnTo>
                <a:lnTo>
                  <a:pt x="6429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7" name="object 587"/>
          <p:cNvSpPr/>
          <p:nvPr/>
        </p:nvSpPr>
        <p:spPr>
          <a:xfrm>
            <a:off x="11135272" y="2584363"/>
            <a:ext cx="19050" cy="41910"/>
          </a:xfrm>
          <a:custGeom>
            <a:avLst/>
            <a:gdLst/>
            <a:ahLst/>
            <a:cxnLst/>
            <a:rect l="l" t="t" r="r" b="b"/>
            <a:pathLst>
              <a:path w="19050" h="41910">
                <a:moveTo>
                  <a:pt x="0" y="0"/>
                </a:moveTo>
                <a:lnTo>
                  <a:pt x="18957" y="0"/>
                </a:lnTo>
                <a:lnTo>
                  <a:pt x="18957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8" name="object 588"/>
          <p:cNvSpPr/>
          <p:nvPr/>
        </p:nvSpPr>
        <p:spPr>
          <a:xfrm>
            <a:off x="11160316" y="2584363"/>
            <a:ext cx="19050" cy="41910"/>
          </a:xfrm>
          <a:custGeom>
            <a:avLst/>
            <a:gdLst/>
            <a:ahLst/>
            <a:cxnLst/>
            <a:rect l="l" t="t" r="r" b="b"/>
            <a:pathLst>
              <a:path w="19050" h="41910">
                <a:moveTo>
                  <a:pt x="0" y="0"/>
                </a:moveTo>
                <a:lnTo>
                  <a:pt x="18945" y="0"/>
                </a:lnTo>
                <a:lnTo>
                  <a:pt x="18945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9" name="object 589"/>
          <p:cNvSpPr/>
          <p:nvPr/>
        </p:nvSpPr>
        <p:spPr>
          <a:xfrm>
            <a:off x="11185360" y="2584363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29" y="0"/>
                </a:lnTo>
                <a:lnTo>
                  <a:pt x="6429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0" name="object 590"/>
          <p:cNvSpPr/>
          <p:nvPr/>
        </p:nvSpPr>
        <p:spPr>
          <a:xfrm>
            <a:off x="11204117" y="2584363"/>
            <a:ext cx="19050" cy="41910"/>
          </a:xfrm>
          <a:custGeom>
            <a:avLst/>
            <a:gdLst/>
            <a:ahLst/>
            <a:cxnLst/>
            <a:rect l="l" t="t" r="r" b="b"/>
            <a:pathLst>
              <a:path w="19050" h="41910">
                <a:moveTo>
                  <a:pt x="0" y="0"/>
                </a:moveTo>
                <a:lnTo>
                  <a:pt x="18945" y="0"/>
                </a:lnTo>
                <a:lnTo>
                  <a:pt x="18945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1" name="object 591"/>
          <p:cNvSpPr/>
          <p:nvPr/>
        </p:nvSpPr>
        <p:spPr>
          <a:xfrm>
            <a:off x="11229161" y="2584363"/>
            <a:ext cx="31750" cy="41910"/>
          </a:xfrm>
          <a:custGeom>
            <a:avLst/>
            <a:gdLst/>
            <a:ahLst/>
            <a:cxnLst/>
            <a:rect l="l" t="t" r="r" b="b"/>
            <a:pathLst>
              <a:path w="31750" h="41910">
                <a:moveTo>
                  <a:pt x="0" y="0"/>
                </a:moveTo>
                <a:lnTo>
                  <a:pt x="31462" y="0"/>
                </a:lnTo>
                <a:lnTo>
                  <a:pt x="31462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2" name="object 592"/>
          <p:cNvSpPr/>
          <p:nvPr/>
        </p:nvSpPr>
        <p:spPr>
          <a:xfrm>
            <a:off x="11266699" y="2584363"/>
            <a:ext cx="44450" cy="41910"/>
          </a:xfrm>
          <a:custGeom>
            <a:avLst/>
            <a:gdLst/>
            <a:ahLst/>
            <a:cxnLst/>
            <a:rect l="l" t="t" r="r" b="b"/>
            <a:pathLst>
              <a:path w="44450" h="41910">
                <a:moveTo>
                  <a:pt x="0" y="0"/>
                </a:moveTo>
                <a:lnTo>
                  <a:pt x="43942" y="0"/>
                </a:lnTo>
                <a:lnTo>
                  <a:pt x="43942" y="41721"/>
                </a:lnTo>
                <a:lnTo>
                  <a:pt x="0" y="41721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3" name="object 593"/>
          <p:cNvSpPr/>
          <p:nvPr/>
        </p:nvSpPr>
        <p:spPr>
          <a:xfrm>
            <a:off x="10628509" y="2626084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10">
                <a:moveTo>
                  <a:pt x="0" y="0"/>
                </a:moveTo>
                <a:lnTo>
                  <a:pt x="50230" y="0"/>
                </a:lnTo>
                <a:lnTo>
                  <a:pt x="50230" y="41673"/>
                </a:lnTo>
                <a:lnTo>
                  <a:pt x="0" y="4167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4" name="object 594"/>
          <p:cNvSpPr/>
          <p:nvPr/>
        </p:nvSpPr>
        <p:spPr>
          <a:xfrm>
            <a:off x="10734879" y="2626084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05" y="0"/>
                </a:lnTo>
                <a:lnTo>
                  <a:pt x="6405" y="41673"/>
                </a:lnTo>
                <a:lnTo>
                  <a:pt x="0" y="4167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5" name="object 595"/>
          <p:cNvSpPr/>
          <p:nvPr/>
        </p:nvSpPr>
        <p:spPr>
          <a:xfrm>
            <a:off x="10747384" y="2626084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29" y="0"/>
                </a:lnTo>
                <a:lnTo>
                  <a:pt x="6429" y="41673"/>
                </a:lnTo>
                <a:lnTo>
                  <a:pt x="0" y="4167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6" name="object 596"/>
          <p:cNvSpPr/>
          <p:nvPr/>
        </p:nvSpPr>
        <p:spPr>
          <a:xfrm>
            <a:off x="10759900" y="2626084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0" y="0"/>
                </a:moveTo>
                <a:lnTo>
                  <a:pt x="37714" y="0"/>
                </a:lnTo>
                <a:lnTo>
                  <a:pt x="37714" y="41673"/>
                </a:lnTo>
                <a:lnTo>
                  <a:pt x="0" y="4167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7" name="object 597"/>
          <p:cNvSpPr/>
          <p:nvPr/>
        </p:nvSpPr>
        <p:spPr>
          <a:xfrm>
            <a:off x="10816206" y="2626084"/>
            <a:ext cx="19050" cy="41910"/>
          </a:xfrm>
          <a:custGeom>
            <a:avLst/>
            <a:gdLst/>
            <a:ahLst/>
            <a:cxnLst/>
            <a:rect l="l" t="t" r="r" b="b"/>
            <a:pathLst>
              <a:path w="19050" h="41910">
                <a:moveTo>
                  <a:pt x="0" y="0"/>
                </a:moveTo>
                <a:lnTo>
                  <a:pt x="18934" y="0"/>
                </a:lnTo>
                <a:lnTo>
                  <a:pt x="18934" y="41673"/>
                </a:lnTo>
                <a:lnTo>
                  <a:pt x="0" y="4167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8" name="object 598"/>
          <p:cNvSpPr/>
          <p:nvPr/>
        </p:nvSpPr>
        <p:spPr>
          <a:xfrm>
            <a:off x="10841227" y="2626084"/>
            <a:ext cx="19050" cy="41910"/>
          </a:xfrm>
          <a:custGeom>
            <a:avLst/>
            <a:gdLst/>
            <a:ahLst/>
            <a:cxnLst/>
            <a:rect l="l" t="t" r="r" b="b"/>
            <a:pathLst>
              <a:path w="19050" h="41910">
                <a:moveTo>
                  <a:pt x="0" y="0"/>
                </a:moveTo>
                <a:lnTo>
                  <a:pt x="18945" y="0"/>
                </a:lnTo>
                <a:lnTo>
                  <a:pt x="18945" y="41673"/>
                </a:lnTo>
                <a:lnTo>
                  <a:pt x="0" y="4167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9" name="object 599"/>
          <p:cNvSpPr/>
          <p:nvPr/>
        </p:nvSpPr>
        <p:spPr>
          <a:xfrm>
            <a:off x="10872512" y="2626084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41" y="0"/>
                </a:lnTo>
                <a:lnTo>
                  <a:pt x="6441" y="41673"/>
                </a:lnTo>
                <a:lnTo>
                  <a:pt x="0" y="4167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0" name="object 600"/>
          <p:cNvSpPr/>
          <p:nvPr/>
        </p:nvSpPr>
        <p:spPr>
          <a:xfrm>
            <a:off x="10903808" y="2626084"/>
            <a:ext cx="12700" cy="41910"/>
          </a:xfrm>
          <a:custGeom>
            <a:avLst/>
            <a:gdLst/>
            <a:ahLst/>
            <a:cxnLst/>
            <a:rect l="l" t="t" r="r" b="b"/>
            <a:pathLst>
              <a:path w="12700" h="41910">
                <a:moveTo>
                  <a:pt x="0" y="0"/>
                </a:moveTo>
                <a:lnTo>
                  <a:pt x="12681" y="0"/>
                </a:lnTo>
                <a:lnTo>
                  <a:pt x="12681" y="41673"/>
                </a:lnTo>
                <a:lnTo>
                  <a:pt x="0" y="4167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1" name="object 601"/>
          <p:cNvSpPr/>
          <p:nvPr/>
        </p:nvSpPr>
        <p:spPr>
          <a:xfrm>
            <a:off x="10928817" y="2626084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41" y="0"/>
                </a:lnTo>
                <a:lnTo>
                  <a:pt x="6441" y="41673"/>
                </a:lnTo>
                <a:lnTo>
                  <a:pt x="0" y="4167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2" name="object 602"/>
          <p:cNvSpPr/>
          <p:nvPr/>
        </p:nvSpPr>
        <p:spPr>
          <a:xfrm>
            <a:off x="10947586" y="2626084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53" y="0"/>
                </a:lnTo>
                <a:lnTo>
                  <a:pt x="6453" y="41673"/>
                </a:lnTo>
                <a:lnTo>
                  <a:pt x="0" y="4167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3" name="object 603"/>
          <p:cNvSpPr/>
          <p:nvPr/>
        </p:nvSpPr>
        <p:spPr>
          <a:xfrm>
            <a:off x="10960114" y="2626084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0" y="0"/>
                </a:moveTo>
                <a:lnTo>
                  <a:pt x="37702" y="0"/>
                </a:lnTo>
                <a:lnTo>
                  <a:pt x="37702" y="41673"/>
                </a:lnTo>
                <a:lnTo>
                  <a:pt x="0" y="4167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4" name="object 604"/>
          <p:cNvSpPr/>
          <p:nvPr/>
        </p:nvSpPr>
        <p:spPr>
          <a:xfrm>
            <a:off x="11007124" y="2626084"/>
            <a:ext cx="0" cy="83820"/>
          </a:xfrm>
          <a:custGeom>
            <a:avLst/>
            <a:gdLst/>
            <a:ahLst/>
            <a:cxnLst/>
            <a:rect l="l" t="t" r="r" b="b"/>
            <a:pathLst>
              <a:path w="0" h="83819">
                <a:moveTo>
                  <a:pt x="0" y="83430"/>
                </a:moveTo>
                <a:lnTo>
                  <a:pt x="0" y="0"/>
                </a:lnTo>
                <a:lnTo>
                  <a:pt x="0" y="8343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5" name="object 605"/>
          <p:cNvSpPr/>
          <p:nvPr/>
        </p:nvSpPr>
        <p:spPr>
          <a:xfrm>
            <a:off x="11016419" y="2626084"/>
            <a:ext cx="12700" cy="41910"/>
          </a:xfrm>
          <a:custGeom>
            <a:avLst/>
            <a:gdLst/>
            <a:ahLst/>
            <a:cxnLst/>
            <a:rect l="l" t="t" r="r" b="b"/>
            <a:pathLst>
              <a:path w="12700" h="41910">
                <a:moveTo>
                  <a:pt x="0" y="0"/>
                </a:moveTo>
                <a:lnTo>
                  <a:pt x="12693" y="0"/>
                </a:lnTo>
                <a:lnTo>
                  <a:pt x="12693" y="41673"/>
                </a:lnTo>
                <a:lnTo>
                  <a:pt x="0" y="4167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6" name="object 606"/>
          <p:cNvSpPr/>
          <p:nvPr/>
        </p:nvSpPr>
        <p:spPr>
          <a:xfrm>
            <a:off x="11053945" y="2626084"/>
            <a:ext cx="25400" cy="41910"/>
          </a:xfrm>
          <a:custGeom>
            <a:avLst/>
            <a:gdLst/>
            <a:ahLst/>
            <a:cxnLst/>
            <a:rect l="l" t="t" r="r" b="b"/>
            <a:pathLst>
              <a:path w="25400" h="41910">
                <a:moveTo>
                  <a:pt x="0" y="0"/>
                </a:moveTo>
                <a:lnTo>
                  <a:pt x="25233" y="0"/>
                </a:lnTo>
                <a:lnTo>
                  <a:pt x="25233" y="41673"/>
                </a:lnTo>
                <a:lnTo>
                  <a:pt x="0" y="4167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7" name="object 607"/>
          <p:cNvSpPr/>
          <p:nvPr/>
        </p:nvSpPr>
        <p:spPr>
          <a:xfrm>
            <a:off x="11091482" y="2626084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41" y="0"/>
                </a:lnTo>
                <a:lnTo>
                  <a:pt x="6441" y="41673"/>
                </a:lnTo>
                <a:lnTo>
                  <a:pt x="0" y="4167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8" name="object 608"/>
          <p:cNvSpPr/>
          <p:nvPr/>
        </p:nvSpPr>
        <p:spPr>
          <a:xfrm>
            <a:off x="11110274" y="2626084"/>
            <a:ext cx="12700" cy="41910"/>
          </a:xfrm>
          <a:custGeom>
            <a:avLst/>
            <a:gdLst/>
            <a:ahLst/>
            <a:cxnLst/>
            <a:rect l="l" t="t" r="r" b="b"/>
            <a:pathLst>
              <a:path w="12700" h="41910">
                <a:moveTo>
                  <a:pt x="0" y="0"/>
                </a:moveTo>
                <a:lnTo>
                  <a:pt x="12669" y="0"/>
                </a:lnTo>
                <a:lnTo>
                  <a:pt x="12669" y="41673"/>
                </a:lnTo>
                <a:lnTo>
                  <a:pt x="0" y="4167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9" name="object 609"/>
          <p:cNvSpPr/>
          <p:nvPr/>
        </p:nvSpPr>
        <p:spPr>
          <a:xfrm>
            <a:off x="11141571" y="2626084"/>
            <a:ext cx="12700" cy="41910"/>
          </a:xfrm>
          <a:custGeom>
            <a:avLst/>
            <a:gdLst/>
            <a:ahLst/>
            <a:cxnLst/>
            <a:rect l="l" t="t" r="r" b="b"/>
            <a:pathLst>
              <a:path w="12700" h="41910">
                <a:moveTo>
                  <a:pt x="0" y="0"/>
                </a:moveTo>
                <a:lnTo>
                  <a:pt x="12669" y="0"/>
                </a:lnTo>
                <a:lnTo>
                  <a:pt x="12669" y="41673"/>
                </a:lnTo>
                <a:lnTo>
                  <a:pt x="0" y="4167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0" name="object 610"/>
          <p:cNvSpPr/>
          <p:nvPr/>
        </p:nvSpPr>
        <p:spPr>
          <a:xfrm>
            <a:off x="11160316" y="2626084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53" y="0"/>
                </a:lnTo>
                <a:lnTo>
                  <a:pt x="6453" y="41673"/>
                </a:lnTo>
                <a:lnTo>
                  <a:pt x="0" y="4167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1" name="object 611"/>
          <p:cNvSpPr/>
          <p:nvPr/>
        </p:nvSpPr>
        <p:spPr>
          <a:xfrm>
            <a:off x="11172844" y="2626084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17" y="0"/>
                </a:lnTo>
                <a:lnTo>
                  <a:pt x="6417" y="41673"/>
                </a:lnTo>
                <a:lnTo>
                  <a:pt x="0" y="4167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2" name="object 612"/>
          <p:cNvSpPr/>
          <p:nvPr/>
        </p:nvSpPr>
        <p:spPr>
          <a:xfrm>
            <a:off x="11185360" y="2626084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0" y="0"/>
                </a:moveTo>
                <a:lnTo>
                  <a:pt x="37702" y="0"/>
                </a:lnTo>
                <a:lnTo>
                  <a:pt x="37702" y="41673"/>
                </a:lnTo>
                <a:lnTo>
                  <a:pt x="0" y="4167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3" name="object 613"/>
          <p:cNvSpPr/>
          <p:nvPr/>
        </p:nvSpPr>
        <p:spPr>
          <a:xfrm>
            <a:off x="11229161" y="2626084"/>
            <a:ext cx="19050" cy="41910"/>
          </a:xfrm>
          <a:custGeom>
            <a:avLst/>
            <a:gdLst/>
            <a:ahLst/>
            <a:cxnLst/>
            <a:rect l="l" t="t" r="r" b="b"/>
            <a:pathLst>
              <a:path w="19050" h="41910">
                <a:moveTo>
                  <a:pt x="0" y="0"/>
                </a:moveTo>
                <a:lnTo>
                  <a:pt x="18934" y="0"/>
                </a:lnTo>
                <a:lnTo>
                  <a:pt x="18934" y="41673"/>
                </a:lnTo>
                <a:lnTo>
                  <a:pt x="0" y="4167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4" name="object 614"/>
          <p:cNvSpPr/>
          <p:nvPr/>
        </p:nvSpPr>
        <p:spPr>
          <a:xfrm>
            <a:off x="11266699" y="2626084"/>
            <a:ext cx="44450" cy="41910"/>
          </a:xfrm>
          <a:custGeom>
            <a:avLst/>
            <a:gdLst/>
            <a:ahLst/>
            <a:cxnLst/>
            <a:rect l="l" t="t" r="r" b="b"/>
            <a:pathLst>
              <a:path w="44450" h="41910">
                <a:moveTo>
                  <a:pt x="0" y="0"/>
                </a:moveTo>
                <a:lnTo>
                  <a:pt x="43942" y="0"/>
                </a:lnTo>
                <a:lnTo>
                  <a:pt x="43942" y="41673"/>
                </a:lnTo>
                <a:lnTo>
                  <a:pt x="0" y="41673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5" name="object 615"/>
          <p:cNvSpPr/>
          <p:nvPr/>
        </p:nvSpPr>
        <p:spPr>
          <a:xfrm>
            <a:off x="10628509" y="2667770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10">
                <a:moveTo>
                  <a:pt x="0" y="0"/>
                </a:moveTo>
                <a:lnTo>
                  <a:pt x="50230" y="0"/>
                </a:lnTo>
                <a:lnTo>
                  <a:pt x="50230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6" name="object 616"/>
          <p:cNvSpPr/>
          <p:nvPr/>
        </p:nvSpPr>
        <p:spPr>
          <a:xfrm>
            <a:off x="10734879" y="2667770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0" y="0"/>
                </a:moveTo>
                <a:lnTo>
                  <a:pt x="37714" y="0"/>
                </a:lnTo>
                <a:lnTo>
                  <a:pt x="37714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7" name="object 617"/>
          <p:cNvSpPr/>
          <p:nvPr/>
        </p:nvSpPr>
        <p:spPr>
          <a:xfrm>
            <a:off x="10778680" y="2667770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29" y="0"/>
                </a:lnTo>
                <a:lnTo>
                  <a:pt x="6429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8" name="object 618"/>
          <p:cNvSpPr/>
          <p:nvPr/>
        </p:nvSpPr>
        <p:spPr>
          <a:xfrm>
            <a:off x="10797449" y="2667770"/>
            <a:ext cx="12700" cy="41910"/>
          </a:xfrm>
          <a:custGeom>
            <a:avLst/>
            <a:gdLst/>
            <a:ahLst/>
            <a:cxnLst/>
            <a:rect l="l" t="t" r="r" b="b"/>
            <a:pathLst>
              <a:path w="12700" h="41910">
                <a:moveTo>
                  <a:pt x="0" y="0"/>
                </a:moveTo>
                <a:lnTo>
                  <a:pt x="12658" y="0"/>
                </a:lnTo>
                <a:lnTo>
                  <a:pt x="12658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9" name="object 619"/>
          <p:cNvSpPr/>
          <p:nvPr/>
        </p:nvSpPr>
        <p:spPr>
          <a:xfrm>
            <a:off x="10822494" y="2667770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17" y="0"/>
                </a:lnTo>
                <a:lnTo>
                  <a:pt x="6417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0" name="object 620"/>
          <p:cNvSpPr/>
          <p:nvPr/>
        </p:nvSpPr>
        <p:spPr>
          <a:xfrm>
            <a:off x="10841227" y="2667770"/>
            <a:ext cx="12700" cy="41910"/>
          </a:xfrm>
          <a:custGeom>
            <a:avLst/>
            <a:gdLst/>
            <a:ahLst/>
            <a:cxnLst/>
            <a:rect l="l" t="t" r="r" b="b"/>
            <a:pathLst>
              <a:path w="12700" h="41910">
                <a:moveTo>
                  <a:pt x="0" y="0"/>
                </a:moveTo>
                <a:lnTo>
                  <a:pt x="12693" y="0"/>
                </a:lnTo>
                <a:lnTo>
                  <a:pt x="12693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1" name="object 621"/>
          <p:cNvSpPr/>
          <p:nvPr/>
        </p:nvSpPr>
        <p:spPr>
          <a:xfrm>
            <a:off x="10878799" y="2667770"/>
            <a:ext cx="12700" cy="41910"/>
          </a:xfrm>
          <a:custGeom>
            <a:avLst/>
            <a:gdLst/>
            <a:ahLst/>
            <a:cxnLst/>
            <a:rect l="l" t="t" r="r" b="b"/>
            <a:pathLst>
              <a:path w="12700" h="41910">
                <a:moveTo>
                  <a:pt x="0" y="0"/>
                </a:moveTo>
                <a:lnTo>
                  <a:pt x="12646" y="0"/>
                </a:lnTo>
                <a:lnTo>
                  <a:pt x="12646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2" name="object 622"/>
          <p:cNvSpPr/>
          <p:nvPr/>
        </p:nvSpPr>
        <p:spPr>
          <a:xfrm>
            <a:off x="10903808" y="2667770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17" y="0"/>
                </a:lnTo>
                <a:lnTo>
                  <a:pt x="6417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3" name="object 623"/>
          <p:cNvSpPr/>
          <p:nvPr/>
        </p:nvSpPr>
        <p:spPr>
          <a:xfrm>
            <a:off x="10916325" y="2667770"/>
            <a:ext cx="25400" cy="41910"/>
          </a:xfrm>
          <a:custGeom>
            <a:avLst/>
            <a:gdLst/>
            <a:ahLst/>
            <a:cxnLst/>
            <a:rect l="l" t="t" r="r" b="b"/>
            <a:pathLst>
              <a:path w="25400" h="41910">
                <a:moveTo>
                  <a:pt x="0" y="0"/>
                </a:moveTo>
                <a:lnTo>
                  <a:pt x="25174" y="0"/>
                </a:lnTo>
                <a:lnTo>
                  <a:pt x="25174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4" name="object 624"/>
          <p:cNvSpPr/>
          <p:nvPr/>
        </p:nvSpPr>
        <p:spPr>
          <a:xfrm>
            <a:off x="10947586" y="2667770"/>
            <a:ext cx="19050" cy="41910"/>
          </a:xfrm>
          <a:custGeom>
            <a:avLst/>
            <a:gdLst/>
            <a:ahLst/>
            <a:cxnLst/>
            <a:rect l="l" t="t" r="r" b="b"/>
            <a:pathLst>
              <a:path w="19050" h="41910">
                <a:moveTo>
                  <a:pt x="0" y="0"/>
                </a:moveTo>
                <a:lnTo>
                  <a:pt x="18957" y="0"/>
                </a:lnTo>
                <a:lnTo>
                  <a:pt x="18957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5" name="object 625"/>
          <p:cNvSpPr/>
          <p:nvPr/>
        </p:nvSpPr>
        <p:spPr>
          <a:xfrm>
            <a:off x="10972618" y="2667770"/>
            <a:ext cx="19050" cy="41910"/>
          </a:xfrm>
          <a:custGeom>
            <a:avLst/>
            <a:gdLst/>
            <a:ahLst/>
            <a:cxnLst/>
            <a:rect l="l" t="t" r="r" b="b"/>
            <a:pathLst>
              <a:path w="19050" h="41910">
                <a:moveTo>
                  <a:pt x="0" y="0"/>
                </a:moveTo>
                <a:lnTo>
                  <a:pt x="18957" y="0"/>
                </a:lnTo>
                <a:lnTo>
                  <a:pt x="18957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6" name="object 626"/>
          <p:cNvSpPr/>
          <p:nvPr/>
        </p:nvSpPr>
        <p:spPr>
          <a:xfrm>
            <a:off x="11022696" y="2667770"/>
            <a:ext cx="25400" cy="41910"/>
          </a:xfrm>
          <a:custGeom>
            <a:avLst/>
            <a:gdLst/>
            <a:ahLst/>
            <a:cxnLst/>
            <a:rect l="l" t="t" r="r" b="b"/>
            <a:pathLst>
              <a:path w="25400" h="41910">
                <a:moveTo>
                  <a:pt x="0" y="0"/>
                </a:moveTo>
                <a:lnTo>
                  <a:pt x="25174" y="0"/>
                </a:lnTo>
                <a:lnTo>
                  <a:pt x="25174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7" name="object 627"/>
          <p:cNvSpPr/>
          <p:nvPr/>
        </p:nvSpPr>
        <p:spPr>
          <a:xfrm>
            <a:off x="11053945" y="2667770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0" y="0"/>
                </a:moveTo>
                <a:lnTo>
                  <a:pt x="37726" y="0"/>
                </a:lnTo>
                <a:lnTo>
                  <a:pt x="37726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8" name="object 628"/>
          <p:cNvSpPr/>
          <p:nvPr/>
        </p:nvSpPr>
        <p:spPr>
          <a:xfrm>
            <a:off x="11104046" y="2667770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382" y="0"/>
                </a:lnTo>
                <a:lnTo>
                  <a:pt x="6382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9" name="object 629"/>
          <p:cNvSpPr/>
          <p:nvPr/>
        </p:nvSpPr>
        <p:spPr>
          <a:xfrm>
            <a:off x="11116526" y="2667770"/>
            <a:ext cx="12700" cy="41910"/>
          </a:xfrm>
          <a:custGeom>
            <a:avLst/>
            <a:gdLst/>
            <a:ahLst/>
            <a:cxnLst/>
            <a:rect l="l" t="t" r="r" b="b"/>
            <a:pathLst>
              <a:path w="12700" h="41910">
                <a:moveTo>
                  <a:pt x="0" y="0"/>
                </a:moveTo>
                <a:lnTo>
                  <a:pt x="12658" y="0"/>
                </a:lnTo>
                <a:lnTo>
                  <a:pt x="12658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0" name="object 630"/>
          <p:cNvSpPr/>
          <p:nvPr/>
        </p:nvSpPr>
        <p:spPr>
          <a:xfrm>
            <a:off x="11135272" y="2667770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41" y="0"/>
                </a:lnTo>
                <a:lnTo>
                  <a:pt x="6441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1" name="object 631"/>
          <p:cNvSpPr/>
          <p:nvPr/>
        </p:nvSpPr>
        <p:spPr>
          <a:xfrm>
            <a:off x="11160316" y="2667770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0" y="0"/>
                </a:moveTo>
                <a:lnTo>
                  <a:pt x="37714" y="0"/>
                </a:lnTo>
                <a:lnTo>
                  <a:pt x="37714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2" name="object 632"/>
          <p:cNvSpPr/>
          <p:nvPr/>
        </p:nvSpPr>
        <p:spPr>
          <a:xfrm>
            <a:off x="11204117" y="2667770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29" y="0"/>
                </a:lnTo>
                <a:lnTo>
                  <a:pt x="6429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3" name="object 633"/>
          <p:cNvSpPr/>
          <p:nvPr/>
        </p:nvSpPr>
        <p:spPr>
          <a:xfrm>
            <a:off x="11222886" y="2667770"/>
            <a:ext cx="12700" cy="41910"/>
          </a:xfrm>
          <a:custGeom>
            <a:avLst/>
            <a:gdLst/>
            <a:ahLst/>
            <a:cxnLst/>
            <a:rect l="l" t="t" r="r" b="b"/>
            <a:pathLst>
              <a:path w="12700" h="41910">
                <a:moveTo>
                  <a:pt x="0" y="0"/>
                </a:moveTo>
                <a:lnTo>
                  <a:pt x="12705" y="0"/>
                </a:lnTo>
                <a:lnTo>
                  <a:pt x="12705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4" name="object 634"/>
          <p:cNvSpPr/>
          <p:nvPr/>
        </p:nvSpPr>
        <p:spPr>
          <a:xfrm>
            <a:off x="11254182" y="2667770"/>
            <a:ext cx="6985" cy="41910"/>
          </a:xfrm>
          <a:custGeom>
            <a:avLst/>
            <a:gdLst/>
            <a:ahLst/>
            <a:cxnLst/>
            <a:rect l="l" t="t" r="r" b="b"/>
            <a:pathLst>
              <a:path w="6984" h="41910">
                <a:moveTo>
                  <a:pt x="0" y="0"/>
                </a:moveTo>
                <a:lnTo>
                  <a:pt x="6441" y="0"/>
                </a:lnTo>
                <a:lnTo>
                  <a:pt x="6441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5" name="object 635"/>
          <p:cNvSpPr/>
          <p:nvPr/>
        </p:nvSpPr>
        <p:spPr>
          <a:xfrm>
            <a:off x="11266699" y="2667770"/>
            <a:ext cx="44450" cy="41910"/>
          </a:xfrm>
          <a:custGeom>
            <a:avLst/>
            <a:gdLst/>
            <a:ahLst/>
            <a:cxnLst/>
            <a:rect l="l" t="t" r="r" b="b"/>
            <a:pathLst>
              <a:path w="44450" h="41910">
                <a:moveTo>
                  <a:pt x="0" y="0"/>
                </a:moveTo>
                <a:lnTo>
                  <a:pt x="43942" y="0"/>
                </a:lnTo>
                <a:lnTo>
                  <a:pt x="43942" y="41744"/>
                </a:lnTo>
                <a:lnTo>
                  <a:pt x="0" y="41744"/>
                </a:lnTo>
                <a:lnTo>
                  <a:pt x="0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6" name="object 636"/>
          <p:cNvSpPr/>
          <p:nvPr/>
        </p:nvSpPr>
        <p:spPr>
          <a:xfrm>
            <a:off x="10812699" y="2190661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207" y="0"/>
                </a:moveTo>
                <a:lnTo>
                  <a:pt x="7847" y="0"/>
                </a:lnTo>
                <a:lnTo>
                  <a:pt x="0" y="7835"/>
                </a:lnTo>
                <a:lnTo>
                  <a:pt x="0" y="27171"/>
                </a:lnTo>
                <a:lnTo>
                  <a:pt x="7847" y="35019"/>
                </a:lnTo>
                <a:lnTo>
                  <a:pt x="27207" y="35019"/>
                </a:lnTo>
                <a:lnTo>
                  <a:pt x="35031" y="27171"/>
                </a:lnTo>
                <a:lnTo>
                  <a:pt x="35031" y="7835"/>
                </a:lnTo>
                <a:lnTo>
                  <a:pt x="272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7" name="object 637"/>
          <p:cNvSpPr/>
          <p:nvPr/>
        </p:nvSpPr>
        <p:spPr>
          <a:xfrm>
            <a:off x="10830222" y="2272916"/>
            <a:ext cx="0" cy="325120"/>
          </a:xfrm>
          <a:custGeom>
            <a:avLst/>
            <a:gdLst/>
            <a:ahLst/>
            <a:cxnLst/>
            <a:rect l="l" t="t" r="r" b="b"/>
            <a:pathLst>
              <a:path w="0" h="325119">
                <a:moveTo>
                  <a:pt x="0" y="0"/>
                </a:moveTo>
                <a:lnTo>
                  <a:pt x="0" y="324691"/>
                </a:lnTo>
              </a:path>
            </a:pathLst>
          </a:custGeom>
          <a:ln w="1285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8" name="object 638"/>
          <p:cNvSpPr/>
          <p:nvPr/>
        </p:nvSpPr>
        <p:spPr>
          <a:xfrm>
            <a:off x="10830222" y="1822098"/>
            <a:ext cx="0" cy="326390"/>
          </a:xfrm>
          <a:custGeom>
            <a:avLst/>
            <a:gdLst/>
            <a:ahLst/>
            <a:cxnLst/>
            <a:rect l="l" t="t" r="r" b="b"/>
            <a:pathLst>
              <a:path w="0" h="326389">
                <a:moveTo>
                  <a:pt x="0" y="0"/>
                </a:moveTo>
                <a:lnTo>
                  <a:pt x="0" y="326133"/>
                </a:lnTo>
              </a:path>
            </a:pathLst>
          </a:custGeom>
          <a:ln w="12882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9" name="object 639"/>
          <p:cNvSpPr/>
          <p:nvPr/>
        </p:nvSpPr>
        <p:spPr>
          <a:xfrm>
            <a:off x="10894949" y="2208189"/>
            <a:ext cx="326390" cy="0"/>
          </a:xfrm>
          <a:custGeom>
            <a:avLst/>
            <a:gdLst/>
            <a:ahLst/>
            <a:cxnLst/>
            <a:rect l="l" t="t" r="r" b="b"/>
            <a:pathLst>
              <a:path w="326390" h="0">
                <a:moveTo>
                  <a:pt x="0" y="0"/>
                </a:moveTo>
                <a:lnTo>
                  <a:pt x="326156" y="0"/>
                </a:lnTo>
              </a:path>
            </a:pathLst>
          </a:custGeom>
          <a:ln w="12882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0" name="object 640"/>
          <p:cNvSpPr/>
          <p:nvPr/>
        </p:nvSpPr>
        <p:spPr>
          <a:xfrm>
            <a:off x="10448459" y="2208189"/>
            <a:ext cx="319405" cy="0"/>
          </a:xfrm>
          <a:custGeom>
            <a:avLst/>
            <a:gdLst/>
            <a:ahLst/>
            <a:cxnLst/>
            <a:rect l="l" t="t" r="r" b="b"/>
            <a:pathLst>
              <a:path w="319404" h="0">
                <a:moveTo>
                  <a:pt x="0" y="0"/>
                </a:moveTo>
                <a:lnTo>
                  <a:pt x="318923" y="0"/>
                </a:lnTo>
              </a:path>
            </a:pathLst>
          </a:custGeom>
          <a:ln w="1274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1" name="object 641"/>
          <p:cNvSpPr txBox="1"/>
          <p:nvPr/>
        </p:nvSpPr>
        <p:spPr>
          <a:xfrm>
            <a:off x="11594427" y="108328"/>
            <a:ext cx="8401685" cy="1962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8270">
              <a:lnSpc>
                <a:spcPct val="100000"/>
              </a:lnSpc>
              <a:spcBef>
                <a:spcPts val="114"/>
              </a:spcBef>
            </a:pPr>
            <a:r>
              <a:rPr dirty="0" sz="1100">
                <a:solidFill>
                  <a:srgbClr val="FFFFFF"/>
                </a:solidFill>
                <a:latin typeface="宋体"/>
                <a:cs typeface="宋体"/>
              </a:rPr>
              <a:t>人体工程学</a:t>
            </a:r>
            <a:endParaRPr sz="1100">
              <a:latin typeface="宋体"/>
              <a:cs typeface="宋体"/>
            </a:endParaRPr>
          </a:p>
        </p:txBody>
      </p:sp>
      <p:sp>
        <p:nvSpPr>
          <p:cNvPr id="642" name="object 642"/>
          <p:cNvSpPr/>
          <p:nvPr/>
        </p:nvSpPr>
        <p:spPr>
          <a:xfrm>
            <a:off x="11730554" y="148180"/>
            <a:ext cx="127635" cy="127635"/>
          </a:xfrm>
          <a:custGeom>
            <a:avLst/>
            <a:gdLst/>
            <a:ahLst/>
            <a:cxnLst/>
            <a:rect l="l" t="t" r="r" b="b"/>
            <a:pathLst>
              <a:path w="127634" h="127635">
                <a:moveTo>
                  <a:pt x="0" y="118000"/>
                </a:moveTo>
                <a:lnTo>
                  <a:pt x="4065" y="121321"/>
                </a:lnTo>
                <a:lnTo>
                  <a:pt x="7197" y="124453"/>
                </a:lnTo>
                <a:lnTo>
                  <a:pt x="9419" y="127420"/>
                </a:lnTo>
                <a:lnTo>
                  <a:pt x="28772" y="113292"/>
                </a:lnTo>
                <a:lnTo>
                  <a:pt x="44179" y="96951"/>
                </a:lnTo>
                <a:lnTo>
                  <a:pt x="55641" y="78393"/>
                </a:lnTo>
                <a:lnTo>
                  <a:pt x="63160" y="57617"/>
                </a:lnTo>
                <a:lnTo>
                  <a:pt x="72853" y="80365"/>
                </a:lnTo>
                <a:lnTo>
                  <a:pt x="85318" y="99304"/>
                </a:lnTo>
                <a:lnTo>
                  <a:pt x="100553" y="114434"/>
                </a:lnTo>
                <a:lnTo>
                  <a:pt x="118556" y="125754"/>
                </a:lnTo>
                <a:lnTo>
                  <a:pt x="120033" y="122799"/>
                </a:lnTo>
                <a:lnTo>
                  <a:pt x="122988" y="119111"/>
                </a:lnTo>
                <a:lnTo>
                  <a:pt x="127420" y="114679"/>
                </a:lnTo>
                <a:lnTo>
                  <a:pt x="114144" y="107808"/>
                </a:lnTo>
                <a:lnTo>
                  <a:pt x="102560" y="99375"/>
                </a:lnTo>
                <a:lnTo>
                  <a:pt x="77991" y="66289"/>
                </a:lnTo>
                <a:lnTo>
                  <a:pt x="67592" y="25670"/>
                </a:lnTo>
                <a:lnTo>
                  <a:pt x="67592" y="19383"/>
                </a:lnTo>
                <a:lnTo>
                  <a:pt x="67592" y="13107"/>
                </a:lnTo>
                <a:lnTo>
                  <a:pt x="68148" y="7020"/>
                </a:lnTo>
                <a:lnTo>
                  <a:pt x="69247" y="1099"/>
                </a:lnTo>
                <a:lnTo>
                  <a:pt x="64070" y="744"/>
                </a:lnTo>
                <a:lnTo>
                  <a:pt x="59461" y="366"/>
                </a:lnTo>
                <a:lnTo>
                  <a:pt x="55395" y="0"/>
                </a:lnTo>
                <a:lnTo>
                  <a:pt x="55848" y="7669"/>
                </a:lnTo>
                <a:lnTo>
                  <a:pt x="56089" y="15165"/>
                </a:lnTo>
                <a:lnTo>
                  <a:pt x="56123" y="22485"/>
                </a:lnTo>
                <a:lnTo>
                  <a:pt x="55951" y="29630"/>
                </a:lnTo>
                <a:lnTo>
                  <a:pt x="47866" y="68231"/>
                </a:lnTo>
                <a:lnTo>
                  <a:pt x="19253" y="106232"/>
                </a:lnTo>
                <a:lnTo>
                  <a:pt x="10216" y="112429"/>
                </a:lnTo>
                <a:lnTo>
                  <a:pt x="0" y="11800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3" name="object 643"/>
          <p:cNvSpPr/>
          <p:nvPr/>
        </p:nvSpPr>
        <p:spPr>
          <a:xfrm>
            <a:off x="11897561" y="149279"/>
            <a:ext cx="103505" cy="126364"/>
          </a:xfrm>
          <a:custGeom>
            <a:avLst/>
            <a:gdLst/>
            <a:ahLst/>
            <a:cxnLst/>
            <a:rect l="l" t="t" r="r" b="b"/>
            <a:pathLst>
              <a:path w="103504" h="126364">
                <a:moveTo>
                  <a:pt x="24926" y="28259"/>
                </a:moveTo>
                <a:lnTo>
                  <a:pt x="19016" y="28259"/>
                </a:lnTo>
                <a:lnTo>
                  <a:pt x="13851" y="28081"/>
                </a:lnTo>
                <a:lnTo>
                  <a:pt x="9419" y="27703"/>
                </a:lnTo>
                <a:lnTo>
                  <a:pt x="9419" y="37678"/>
                </a:lnTo>
                <a:lnTo>
                  <a:pt x="13851" y="37312"/>
                </a:lnTo>
                <a:lnTo>
                  <a:pt x="19016" y="37123"/>
                </a:lnTo>
                <a:lnTo>
                  <a:pt x="24926" y="37123"/>
                </a:lnTo>
                <a:lnTo>
                  <a:pt x="36556" y="37123"/>
                </a:lnTo>
                <a:lnTo>
                  <a:pt x="31359" y="53573"/>
                </a:lnTo>
                <a:lnTo>
                  <a:pt x="23534" y="68013"/>
                </a:lnTo>
                <a:lnTo>
                  <a:pt x="13081" y="80444"/>
                </a:lnTo>
                <a:lnTo>
                  <a:pt x="0" y="90864"/>
                </a:lnTo>
                <a:lnTo>
                  <a:pt x="4432" y="93074"/>
                </a:lnTo>
                <a:lnTo>
                  <a:pt x="7753" y="95851"/>
                </a:lnTo>
                <a:lnTo>
                  <a:pt x="9963" y="99173"/>
                </a:lnTo>
                <a:lnTo>
                  <a:pt x="23676" y="85741"/>
                </a:lnTo>
                <a:lnTo>
                  <a:pt x="34341" y="70922"/>
                </a:lnTo>
                <a:lnTo>
                  <a:pt x="41959" y="54716"/>
                </a:lnTo>
                <a:lnTo>
                  <a:pt x="46531" y="37123"/>
                </a:lnTo>
                <a:lnTo>
                  <a:pt x="46531" y="90864"/>
                </a:lnTo>
                <a:lnTo>
                  <a:pt x="39889" y="90864"/>
                </a:lnTo>
                <a:lnTo>
                  <a:pt x="32868" y="90675"/>
                </a:lnTo>
                <a:lnTo>
                  <a:pt x="25481" y="90308"/>
                </a:lnTo>
                <a:lnTo>
                  <a:pt x="25481" y="100284"/>
                </a:lnTo>
                <a:lnTo>
                  <a:pt x="32868" y="99917"/>
                </a:lnTo>
                <a:lnTo>
                  <a:pt x="39889" y="99728"/>
                </a:lnTo>
                <a:lnTo>
                  <a:pt x="46531" y="99728"/>
                </a:lnTo>
                <a:lnTo>
                  <a:pt x="46496" y="105751"/>
                </a:lnTo>
                <a:lnTo>
                  <a:pt x="46391" y="112191"/>
                </a:lnTo>
                <a:lnTo>
                  <a:pt x="46217" y="119048"/>
                </a:lnTo>
                <a:lnTo>
                  <a:pt x="45975" y="126321"/>
                </a:lnTo>
                <a:lnTo>
                  <a:pt x="57062" y="126321"/>
                </a:lnTo>
                <a:lnTo>
                  <a:pt x="56815" y="119255"/>
                </a:lnTo>
                <a:lnTo>
                  <a:pt x="56642" y="112470"/>
                </a:lnTo>
                <a:lnTo>
                  <a:pt x="56540" y="105962"/>
                </a:lnTo>
                <a:lnTo>
                  <a:pt x="56506" y="99728"/>
                </a:lnTo>
                <a:lnTo>
                  <a:pt x="67214" y="99728"/>
                </a:lnTo>
                <a:lnTo>
                  <a:pt x="74235" y="99917"/>
                </a:lnTo>
                <a:lnTo>
                  <a:pt x="77556" y="100284"/>
                </a:lnTo>
                <a:lnTo>
                  <a:pt x="77556" y="90308"/>
                </a:lnTo>
                <a:lnTo>
                  <a:pt x="74235" y="90675"/>
                </a:lnTo>
                <a:lnTo>
                  <a:pt x="67214" y="90864"/>
                </a:lnTo>
                <a:lnTo>
                  <a:pt x="56506" y="90864"/>
                </a:lnTo>
                <a:lnTo>
                  <a:pt x="56506" y="37678"/>
                </a:lnTo>
                <a:lnTo>
                  <a:pt x="61525" y="54858"/>
                </a:lnTo>
                <a:lnTo>
                  <a:pt x="69384" y="70371"/>
                </a:lnTo>
                <a:lnTo>
                  <a:pt x="80082" y="84221"/>
                </a:lnTo>
                <a:lnTo>
                  <a:pt x="93618" y="96407"/>
                </a:lnTo>
                <a:lnTo>
                  <a:pt x="95840" y="92341"/>
                </a:lnTo>
                <a:lnTo>
                  <a:pt x="98972" y="89197"/>
                </a:lnTo>
                <a:lnTo>
                  <a:pt x="103037" y="86987"/>
                </a:lnTo>
                <a:lnTo>
                  <a:pt x="90125" y="78466"/>
                </a:lnTo>
                <a:lnTo>
                  <a:pt x="79633" y="67316"/>
                </a:lnTo>
                <a:lnTo>
                  <a:pt x="71565" y="53535"/>
                </a:lnTo>
                <a:lnTo>
                  <a:pt x="65926" y="37123"/>
                </a:lnTo>
                <a:lnTo>
                  <a:pt x="80877" y="37123"/>
                </a:lnTo>
                <a:lnTo>
                  <a:pt x="88264" y="37123"/>
                </a:lnTo>
                <a:lnTo>
                  <a:pt x="93618" y="37312"/>
                </a:lnTo>
                <a:lnTo>
                  <a:pt x="96951" y="37678"/>
                </a:lnTo>
                <a:lnTo>
                  <a:pt x="96951" y="27703"/>
                </a:lnTo>
                <a:lnTo>
                  <a:pt x="93618" y="28081"/>
                </a:lnTo>
                <a:lnTo>
                  <a:pt x="88264" y="28259"/>
                </a:lnTo>
                <a:lnTo>
                  <a:pt x="80877" y="28259"/>
                </a:lnTo>
                <a:lnTo>
                  <a:pt x="56506" y="28259"/>
                </a:lnTo>
                <a:lnTo>
                  <a:pt x="56540" y="18807"/>
                </a:lnTo>
                <a:lnTo>
                  <a:pt x="56642" y="10947"/>
                </a:lnTo>
                <a:lnTo>
                  <a:pt x="56815" y="4678"/>
                </a:lnTo>
                <a:lnTo>
                  <a:pt x="57062" y="0"/>
                </a:lnTo>
                <a:lnTo>
                  <a:pt x="45975" y="0"/>
                </a:lnTo>
                <a:lnTo>
                  <a:pt x="46217" y="4884"/>
                </a:lnTo>
                <a:lnTo>
                  <a:pt x="46391" y="11222"/>
                </a:lnTo>
                <a:lnTo>
                  <a:pt x="46496" y="19013"/>
                </a:lnTo>
                <a:lnTo>
                  <a:pt x="46531" y="28259"/>
                </a:lnTo>
                <a:lnTo>
                  <a:pt x="24926" y="2825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4" name="object 644"/>
          <p:cNvSpPr/>
          <p:nvPr/>
        </p:nvSpPr>
        <p:spPr>
          <a:xfrm>
            <a:off x="11868191" y="149279"/>
            <a:ext cx="39370" cy="126364"/>
          </a:xfrm>
          <a:custGeom>
            <a:avLst/>
            <a:gdLst/>
            <a:ahLst/>
            <a:cxnLst/>
            <a:rect l="l" t="t" r="r" b="b"/>
            <a:pathLst>
              <a:path w="39370" h="126364">
                <a:moveTo>
                  <a:pt x="39333" y="4987"/>
                </a:moveTo>
                <a:lnTo>
                  <a:pt x="34901" y="3522"/>
                </a:lnTo>
                <a:lnTo>
                  <a:pt x="30658" y="1855"/>
                </a:lnTo>
                <a:lnTo>
                  <a:pt x="26592" y="0"/>
                </a:lnTo>
                <a:lnTo>
                  <a:pt x="25068" y="7293"/>
                </a:lnTo>
                <a:lnTo>
                  <a:pt x="7205" y="49936"/>
                </a:lnTo>
                <a:lnTo>
                  <a:pt x="0" y="59839"/>
                </a:lnTo>
                <a:lnTo>
                  <a:pt x="3332" y="62049"/>
                </a:lnTo>
                <a:lnTo>
                  <a:pt x="5909" y="64827"/>
                </a:lnTo>
                <a:lnTo>
                  <a:pt x="7753" y="68148"/>
                </a:lnTo>
                <a:lnTo>
                  <a:pt x="13296" y="59650"/>
                </a:lnTo>
                <a:lnTo>
                  <a:pt x="16983" y="53374"/>
                </a:lnTo>
                <a:lnTo>
                  <a:pt x="18839" y="49308"/>
                </a:lnTo>
                <a:lnTo>
                  <a:pt x="18839" y="101383"/>
                </a:lnTo>
                <a:lnTo>
                  <a:pt x="18839" y="112835"/>
                </a:lnTo>
                <a:lnTo>
                  <a:pt x="18650" y="120967"/>
                </a:lnTo>
                <a:lnTo>
                  <a:pt x="18283" y="125765"/>
                </a:lnTo>
                <a:lnTo>
                  <a:pt x="29370" y="125765"/>
                </a:lnTo>
                <a:lnTo>
                  <a:pt x="28991" y="120589"/>
                </a:lnTo>
                <a:lnTo>
                  <a:pt x="28814" y="112292"/>
                </a:lnTo>
                <a:lnTo>
                  <a:pt x="28814" y="100839"/>
                </a:lnTo>
                <a:lnTo>
                  <a:pt x="28814" y="29925"/>
                </a:lnTo>
                <a:lnTo>
                  <a:pt x="31964" y="20888"/>
                </a:lnTo>
                <a:lnTo>
                  <a:pt x="34765" y="13720"/>
                </a:lnTo>
                <a:lnTo>
                  <a:pt x="37221" y="8420"/>
                </a:lnTo>
                <a:lnTo>
                  <a:pt x="39333" y="498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5" name="object 645"/>
          <p:cNvSpPr/>
          <p:nvPr/>
        </p:nvSpPr>
        <p:spPr>
          <a:xfrm>
            <a:off x="12009709" y="158700"/>
            <a:ext cx="130175" cy="109220"/>
          </a:xfrm>
          <a:custGeom>
            <a:avLst/>
            <a:gdLst/>
            <a:ahLst/>
            <a:cxnLst/>
            <a:rect l="l" t="t" r="r" b="b"/>
            <a:pathLst>
              <a:path w="130175" h="109220">
                <a:moveTo>
                  <a:pt x="36012" y="555"/>
                </a:moveTo>
                <a:lnTo>
                  <a:pt x="26403" y="555"/>
                </a:lnTo>
                <a:lnTo>
                  <a:pt x="18094" y="378"/>
                </a:lnTo>
                <a:lnTo>
                  <a:pt x="11086" y="0"/>
                </a:lnTo>
                <a:lnTo>
                  <a:pt x="11086" y="11086"/>
                </a:lnTo>
                <a:lnTo>
                  <a:pt x="18094" y="10719"/>
                </a:lnTo>
                <a:lnTo>
                  <a:pt x="26403" y="10530"/>
                </a:lnTo>
                <a:lnTo>
                  <a:pt x="36012" y="10530"/>
                </a:lnTo>
                <a:lnTo>
                  <a:pt x="58173" y="10530"/>
                </a:lnTo>
                <a:lnTo>
                  <a:pt x="58173" y="98062"/>
                </a:lnTo>
                <a:lnTo>
                  <a:pt x="21605" y="98062"/>
                </a:lnTo>
                <a:lnTo>
                  <a:pt x="13485" y="98062"/>
                </a:lnTo>
                <a:lnTo>
                  <a:pt x="6275" y="97884"/>
                </a:lnTo>
                <a:lnTo>
                  <a:pt x="0" y="97506"/>
                </a:lnTo>
                <a:lnTo>
                  <a:pt x="0" y="108592"/>
                </a:lnTo>
                <a:lnTo>
                  <a:pt x="5909" y="108214"/>
                </a:lnTo>
                <a:lnTo>
                  <a:pt x="12929" y="108037"/>
                </a:lnTo>
                <a:lnTo>
                  <a:pt x="21049" y="108037"/>
                </a:lnTo>
                <a:lnTo>
                  <a:pt x="106926" y="108037"/>
                </a:lnTo>
                <a:lnTo>
                  <a:pt x="115046" y="108037"/>
                </a:lnTo>
                <a:lnTo>
                  <a:pt x="122622" y="108214"/>
                </a:lnTo>
                <a:lnTo>
                  <a:pt x="129642" y="108592"/>
                </a:lnTo>
                <a:lnTo>
                  <a:pt x="129642" y="97506"/>
                </a:lnTo>
                <a:lnTo>
                  <a:pt x="122622" y="97884"/>
                </a:lnTo>
                <a:lnTo>
                  <a:pt x="114868" y="98062"/>
                </a:lnTo>
                <a:lnTo>
                  <a:pt x="106370" y="98062"/>
                </a:lnTo>
                <a:lnTo>
                  <a:pt x="70358" y="98062"/>
                </a:lnTo>
                <a:lnTo>
                  <a:pt x="70358" y="10530"/>
                </a:lnTo>
                <a:lnTo>
                  <a:pt x="93074" y="10530"/>
                </a:lnTo>
                <a:lnTo>
                  <a:pt x="101938" y="10530"/>
                </a:lnTo>
                <a:lnTo>
                  <a:pt x="110058" y="10719"/>
                </a:lnTo>
                <a:lnTo>
                  <a:pt x="117457" y="11086"/>
                </a:lnTo>
                <a:lnTo>
                  <a:pt x="117457" y="0"/>
                </a:lnTo>
                <a:lnTo>
                  <a:pt x="110058" y="378"/>
                </a:lnTo>
                <a:lnTo>
                  <a:pt x="101938" y="555"/>
                </a:lnTo>
                <a:lnTo>
                  <a:pt x="93074" y="555"/>
                </a:lnTo>
                <a:lnTo>
                  <a:pt x="36012" y="55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6" name="object 646"/>
          <p:cNvSpPr/>
          <p:nvPr/>
        </p:nvSpPr>
        <p:spPr>
          <a:xfrm>
            <a:off x="12211062" y="152607"/>
            <a:ext cx="62230" cy="41275"/>
          </a:xfrm>
          <a:custGeom>
            <a:avLst/>
            <a:gdLst/>
            <a:ahLst/>
            <a:cxnLst/>
            <a:rect l="l" t="t" r="r" b="b"/>
            <a:pathLst>
              <a:path w="62229" h="41275">
                <a:moveTo>
                  <a:pt x="62049" y="0"/>
                </a:moveTo>
                <a:lnTo>
                  <a:pt x="0" y="0"/>
                </a:lnTo>
                <a:lnTo>
                  <a:pt x="366" y="7753"/>
                </a:lnTo>
                <a:lnTo>
                  <a:pt x="555" y="14773"/>
                </a:lnTo>
                <a:lnTo>
                  <a:pt x="555" y="21049"/>
                </a:lnTo>
                <a:lnTo>
                  <a:pt x="555" y="27337"/>
                </a:lnTo>
                <a:lnTo>
                  <a:pt x="366" y="33979"/>
                </a:lnTo>
                <a:lnTo>
                  <a:pt x="0" y="41000"/>
                </a:lnTo>
                <a:lnTo>
                  <a:pt x="62049" y="41000"/>
                </a:lnTo>
                <a:lnTo>
                  <a:pt x="61683" y="34724"/>
                </a:lnTo>
                <a:lnTo>
                  <a:pt x="61494" y="28448"/>
                </a:lnTo>
                <a:lnTo>
                  <a:pt x="61494" y="22160"/>
                </a:lnTo>
                <a:lnTo>
                  <a:pt x="61494" y="15506"/>
                </a:lnTo>
                <a:lnTo>
                  <a:pt x="61683" y="8131"/>
                </a:lnTo>
                <a:lnTo>
                  <a:pt x="62049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7" name="object 647"/>
          <p:cNvSpPr/>
          <p:nvPr/>
        </p:nvSpPr>
        <p:spPr>
          <a:xfrm>
            <a:off x="12149012" y="145965"/>
            <a:ext cx="53340" cy="132080"/>
          </a:xfrm>
          <a:custGeom>
            <a:avLst/>
            <a:gdLst/>
            <a:ahLst/>
            <a:cxnLst/>
            <a:rect l="l" t="t" r="r" b="b"/>
            <a:pathLst>
              <a:path w="53340" h="132079">
                <a:moveTo>
                  <a:pt x="3876" y="9963"/>
                </a:moveTo>
                <a:lnTo>
                  <a:pt x="5354" y="12929"/>
                </a:lnTo>
                <a:lnTo>
                  <a:pt x="6642" y="16062"/>
                </a:lnTo>
                <a:lnTo>
                  <a:pt x="7753" y="19383"/>
                </a:lnTo>
                <a:lnTo>
                  <a:pt x="15140" y="18272"/>
                </a:lnTo>
                <a:lnTo>
                  <a:pt x="21238" y="17172"/>
                </a:lnTo>
                <a:lnTo>
                  <a:pt x="26037" y="16062"/>
                </a:lnTo>
                <a:lnTo>
                  <a:pt x="26037" y="40988"/>
                </a:lnTo>
                <a:lnTo>
                  <a:pt x="18283" y="40988"/>
                </a:lnTo>
                <a:lnTo>
                  <a:pt x="15317" y="40988"/>
                </a:lnTo>
                <a:lnTo>
                  <a:pt x="10708" y="40810"/>
                </a:lnTo>
                <a:lnTo>
                  <a:pt x="4432" y="40432"/>
                </a:lnTo>
                <a:lnTo>
                  <a:pt x="4432" y="50963"/>
                </a:lnTo>
                <a:lnTo>
                  <a:pt x="8864" y="50597"/>
                </a:lnTo>
                <a:lnTo>
                  <a:pt x="15695" y="50407"/>
                </a:lnTo>
                <a:lnTo>
                  <a:pt x="24926" y="50407"/>
                </a:lnTo>
                <a:lnTo>
                  <a:pt x="22364" y="57818"/>
                </a:lnTo>
                <a:lnTo>
                  <a:pt x="0" y="93618"/>
                </a:lnTo>
                <a:lnTo>
                  <a:pt x="3321" y="96584"/>
                </a:lnTo>
                <a:lnTo>
                  <a:pt x="6275" y="99905"/>
                </a:lnTo>
                <a:lnTo>
                  <a:pt x="8864" y="103593"/>
                </a:lnTo>
                <a:lnTo>
                  <a:pt x="13467" y="96566"/>
                </a:lnTo>
                <a:lnTo>
                  <a:pt x="17862" y="89330"/>
                </a:lnTo>
                <a:lnTo>
                  <a:pt x="22052" y="81887"/>
                </a:lnTo>
                <a:lnTo>
                  <a:pt x="26037" y="74235"/>
                </a:lnTo>
                <a:lnTo>
                  <a:pt x="26037" y="99716"/>
                </a:lnTo>
                <a:lnTo>
                  <a:pt x="26001" y="106085"/>
                </a:lnTo>
                <a:lnTo>
                  <a:pt x="25896" y="113564"/>
                </a:lnTo>
                <a:lnTo>
                  <a:pt x="25723" y="122152"/>
                </a:lnTo>
                <a:lnTo>
                  <a:pt x="25481" y="131852"/>
                </a:lnTo>
                <a:lnTo>
                  <a:pt x="36567" y="131852"/>
                </a:lnTo>
                <a:lnTo>
                  <a:pt x="36321" y="122119"/>
                </a:lnTo>
                <a:lnTo>
                  <a:pt x="36148" y="113428"/>
                </a:lnTo>
                <a:lnTo>
                  <a:pt x="36046" y="105776"/>
                </a:lnTo>
                <a:lnTo>
                  <a:pt x="36012" y="99161"/>
                </a:lnTo>
                <a:lnTo>
                  <a:pt x="36012" y="50407"/>
                </a:lnTo>
                <a:lnTo>
                  <a:pt x="41177" y="50407"/>
                </a:lnTo>
                <a:lnTo>
                  <a:pt x="46720" y="50597"/>
                </a:lnTo>
                <a:lnTo>
                  <a:pt x="52629" y="50963"/>
                </a:lnTo>
                <a:lnTo>
                  <a:pt x="52629" y="40432"/>
                </a:lnTo>
                <a:lnTo>
                  <a:pt x="46720" y="40810"/>
                </a:lnTo>
                <a:lnTo>
                  <a:pt x="41177" y="40988"/>
                </a:lnTo>
                <a:lnTo>
                  <a:pt x="36012" y="40988"/>
                </a:lnTo>
                <a:lnTo>
                  <a:pt x="36012" y="13840"/>
                </a:lnTo>
                <a:lnTo>
                  <a:pt x="39333" y="13485"/>
                </a:lnTo>
                <a:lnTo>
                  <a:pt x="42382" y="13012"/>
                </a:lnTo>
                <a:lnTo>
                  <a:pt x="45148" y="12457"/>
                </a:lnTo>
                <a:lnTo>
                  <a:pt x="47925" y="11901"/>
                </a:lnTo>
                <a:lnTo>
                  <a:pt x="50597" y="11818"/>
                </a:lnTo>
                <a:lnTo>
                  <a:pt x="53185" y="12185"/>
                </a:lnTo>
                <a:lnTo>
                  <a:pt x="50597" y="8852"/>
                </a:lnTo>
                <a:lnTo>
                  <a:pt x="48008" y="4798"/>
                </a:lnTo>
                <a:lnTo>
                  <a:pt x="45432" y="0"/>
                </a:lnTo>
                <a:lnTo>
                  <a:pt x="39889" y="2576"/>
                </a:lnTo>
                <a:lnTo>
                  <a:pt x="33140" y="4703"/>
                </a:lnTo>
                <a:lnTo>
                  <a:pt x="25209" y="6370"/>
                </a:lnTo>
                <a:lnTo>
                  <a:pt x="17255" y="8025"/>
                </a:lnTo>
                <a:lnTo>
                  <a:pt x="10152" y="9230"/>
                </a:lnTo>
                <a:lnTo>
                  <a:pt x="3876" y="996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8" name="object 648"/>
          <p:cNvSpPr/>
          <p:nvPr/>
        </p:nvSpPr>
        <p:spPr>
          <a:xfrm>
            <a:off x="12201642" y="206904"/>
            <a:ext cx="79375" cy="66675"/>
          </a:xfrm>
          <a:custGeom>
            <a:avLst/>
            <a:gdLst/>
            <a:ahLst/>
            <a:cxnLst/>
            <a:rect l="l" t="t" r="r" b="b"/>
            <a:pathLst>
              <a:path w="79375" h="66675">
                <a:moveTo>
                  <a:pt x="25481" y="555"/>
                </a:moveTo>
                <a:lnTo>
                  <a:pt x="18839" y="555"/>
                </a:lnTo>
                <a:lnTo>
                  <a:pt x="12551" y="366"/>
                </a:lnTo>
                <a:lnTo>
                  <a:pt x="6654" y="0"/>
                </a:lnTo>
                <a:lnTo>
                  <a:pt x="6654" y="9963"/>
                </a:lnTo>
                <a:lnTo>
                  <a:pt x="12551" y="9608"/>
                </a:lnTo>
                <a:lnTo>
                  <a:pt x="18839" y="9419"/>
                </a:lnTo>
                <a:lnTo>
                  <a:pt x="25481" y="9419"/>
                </a:lnTo>
                <a:lnTo>
                  <a:pt x="34345" y="9419"/>
                </a:lnTo>
                <a:lnTo>
                  <a:pt x="34345" y="27148"/>
                </a:lnTo>
                <a:lnTo>
                  <a:pt x="26592" y="27148"/>
                </a:lnTo>
                <a:lnTo>
                  <a:pt x="20683" y="27148"/>
                </a:lnTo>
                <a:lnTo>
                  <a:pt x="15140" y="26959"/>
                </a:lnTo>
                <a:lnTo>
                  <a:pt x="9975" y="26592"/>
                </a:lnTo>
                <a:lnTo>
                  <a:pt x="9975" y="37667"/>
                </a:lnTo>
                <a:lnTo>
                  <a:pt x="15140" y="36934"/>
                </a:lnTo>
                <a:lnTo>
                  <a:pt x="20683" y="36556"/>
                </a:lnTo>
                <a:lnTo>
                  <a:pt x="26592" y="36556"/>
                </a:lnTo>
                <a:lnTo>
                  <a:pt x="34345" y="36556"/>
                </a:lnTo>
                <a:lnTo>
                  <a:pt x="34345" y="55951"/>
                </a:lnTo>
                <a:lnTo>
                  <a:pt x="21049" y="55951"/>
                </a:lnTo>
                <a:lnTo>
                  <a:pt x="12929" y="55951"/>
                </a:lnTo>
                <a:lnTo>
                  <a:pt x="5909" y="55773"/>
                </a:lnTo>
                <a:lnTo>
                  <a:pt x="0" y="55395"/>
                </a:lnTo>
                <a:lnTo>
                  <a:pt x="0" y="66481"/>
                </a:lnTo>
                <a:lnTo>
                  <a:pt x="5909" y="65737"/>
                </a:lnTo>
                <a:lnTo>
                  <a:pt x="12929" y="65370"/>
                </a:lnTo>
                <a:lnTo>
                  <a:pt x="21049" y="65370"/>
                </a:lnTo>
                <a:lnTo>
                  <a:pt x="58173" y="65370"/>
                </a:lnTo>
                <a:lnTo>
                  <a:pt x="66292" y="65370"/>
                </a:lnTo>
                <a:lnTo>
                  <a:pt x="73313" y="65548"/>
                </a:lnTo>
                <a:lnTo>
                  <a:pt x="79222" y="65926"/>
                </a:lnTo>
                <a:lnTo>
                  <a:pt x="79222" y="55395"/>
                </a:lnTo>
                <a:lnTo>
                  <a:pt x="71835" y="55773"/>
                </a:lnTo>
                <a:lnTo>
                  <a:pt x="64827" y="55951"/>
                </a:lnTo>
                <a:lnTo>
                  <a:pt x="58173" y="55951"/>
                </a:lnTo>
                <a:lnTo>
                  <a:pt x="44876" y="55951"/>
                </a:lnTo>
                <a:lnTo>
                  <a:pt x="44876" y="36556"/>
                </a:lnTo>
                <a:lnTo>
                  <a:pt x="52629" y="36556"/>
                </a:lnTo>
                <a:lnTo>
                  <a:pt x="57062" y="36556"/>
                </a:lnTo>
                <a:lnTo>
                  <a:pt x="62971" y="36757"/>
                </a:lnTo>
                <a:lnTo>
                  <a:pt x="70358" y="37111"/>
                </a:lnTo>
                <a:lnTo>
                  <a:pt x="70358" y="26592"/>
                </a:lnTo>
                <a:lnTo>
                  <a:pt x="62971" y="26959"/>
                </a:lnTo>
                <a:lnTo>
                  <a:pt x="56506" y="27148"/>
                </a:lnTo>
                <a:lnTo>
                  <a:pt x="50975" y="27148"/>
                </a:lnTo>
                <a:lnTo>
                  <a:pt x="44876" y="27148"/>
                </a:lnTo>
                <a:lnTo>
                  <a:pt x="44876" y="9419"/>
                </a:lnTo>
                <a:lnTo>
                  <a:pt x="55407" y="9419"/>
                </a:lnTo>
                <a:lnTo>
                  <a:pt x="61305" y="9419"/>
                </a:lnTo>
                <a:lnTo>
                  <a:pt x="67592" y="9608"/>
                </a:lnTo>
                <a:lnTo>
                  <a:pt x="74235" y="9963"/>
                </a:lnTo>
                <a:lnTo>
                  <a:pt x="74235" y="0"/>
                </a:lnTo>
                <a:lnTo>
                  <a:pt x="67592" y="366"/>
                </a:lnTo>
                <a:lnTo>
                  <a:pt x="61305" y="555"/>
                </a:lnTo>
                <a:lnTo>
                  <a:pt x="55407" y="555"/>
                </a:lnTo>
                <a:lnTo>
                  <a:pt x="25481" y="55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9" name="object 649"/>
          <p:cNvSpPr/>
          <p:nvPr/>
        </p:nvSpPr>
        <p:spPr>
          <a:xfrm>
            <a:off x="12221593" y="162027"/>
            <a:ext cx="39370" cy="22225"/>
          </a:xfrm>
          <a:custGeom>
            <a:avLst/>
            <a:gdLst/>
            <a:ahLst/>
            <a:cxnLst/>
            <a:rect l="l" t="t" r="r" b="b"/>
            <a:pathLst>
              <a:path w="39370" h="22225">
                <a:moveTo>
                  <a:pt x="0" y="0"/>
                </a:moveTo>
                <a:lnTo>
                  <a:pt x="39333" y="0"/>
                </a:lnTo>
                <a:lnTo>
                  <a:pt x="39333" y="21605"/>
                </a:lnTo>
                <a:lnTo>
                  <a:pt x="0" y="2160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0" name="object 650"/>
          <p:cNvSpPr/>
          <p:nvPr/>
        </p:nvSpPr>
        <p:spPr>
          <a:xfrm>
            <a:off x="12186691" y="209670"/>
            <a:ext cx="20320" cy="26034"/>
          </a:xfrm>
          <a:custGeom>
            <a:avLst/>
            <a:gdLst/>
            <a:ahLst/>
            <a:cxnLst/>
            <a:rect l="l" t="t" r="r" b="b"/>
            <a:pathLst>
              <a:path w="20320" h="26035">
                <a:moveTo>
                  <a:pt x="8308" y="0"/>
                </a:moveTo>
                <a:lnTo>
                  <a:pt x="4975" y="2221"/>
                </a:lnTo>
                <a:lnTo>
                  <a:pt x="2210" y="4254"/>
                </a:lnTo>
                <a:lnTo>
                  <a:pt x="0" y="6098"/>
                </a:lnTo>
                <a:lnTo>
                  <a:pt x="3687" y="11275"/>
                </a:lnTo>
                <a:lnTo>
                  <a:pt x="7375" y="17917"/>
                </a:lnTo>
                <a:lnTo>
                  <a:pt x="11074" y="26037"/>
                </a:lnTo>
                <a:lnTo>
                  <a:pt x="14761" y="23082"/>
                </a:lnTo>
                <a:lnTo>
                  <a:pt x="17728" y="20872"/>
                </a:lnTo>
                <a:lnTo>
                  <a:pt x="19938" y="19394"/>
                </a:lnTo>
                <a:lnTo>
                  <a:pt x="15872" y="12008"/>
                </a:lnTo>
                <a:lnTo>
                  <a:pt x="11996" y="5543"/>
                </a:lnTo>
                <a:lnTo>
                  <a:pt x="8308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1" name="object 651"/>
          <p:cNvSpPr/>
          <p:nvPr/>
        </p:nvSpPr>
        <p:spPr>
          <a:xfrm>
            <a:off x="12294403" y="203021"/>
            <a:ext cx="121920" cy="75565"/>
          </a:xfrm>
          <a:custGeom>
            <a:avLst/>
            <a:gdLst/>
            <a:ahLst/>
            <a:cxnLst/>
            <a:rect l="l" t="t" r="r" b="b"/>
            <a:pathLst>
              <a:path w="121920" h="75564">
                <a:moveTo>
                  <a:pt x="45987" y="555"/>
                </a:moveTo>
                <a:lnTo>
                  <a:pt x="38600" y="555"/>
                </a:lnTo>
                <a:lnTo>
                  <a:pt x="30835" y="378"/>
                </a:lnTo>
                <a:lnTo>
                  <a:pt x="22716" y="0"/>
                </a:lnTo>
                <a:lnTo>
                  <a:pt x="22716" y="10530"/>
                </a:lnTo>
                <a:lnTo>
                  <a:pt x="31580" y="10164"/>
                </a:lnTo>
                <a:lnTo>
                  <a:pt x="39522" y="9975"/>
                </a:lnTo>
                <a:lnTo>
                  <a:pt x="46543" y="9975"/>
                </a:lnTo>
                <a:lnTo>
                  <a:pt x="77012" y="9975"/>
                </a:lnTo>
                <a:lnTo>
                  <a:pt x="57062" y="19950"/>
                </a:lnTo>
                <a:lnTo>
                  <a:pt x="57806" y="23637"/>
                </a:lnTo>
                <a:lnTo>
                  <a:pt x="58173" y="26970"/>
                </a:lnTo>
                <a:lnTo>
                  <a:pt x="58173" y="29913"/>
                </a:lnTo>
                <a:lnTo>
                  <a:pt x="19394" y="29913"/>
                </a:lnTo>
                <a:lnTo>
                  <a:pt x="14218" y="29913"/>
                </a:lnTo>
                <a:lnTo>
                  <a:pt x="7765" y="29736"/>
                </a:lnTo>
                <a:lnTo>
                  <a:pt x="0" y="29370"/>
                </a:lnTo>
                <a:lnTo>
                  <a:pt x="0" y="40444"/>
                </a:lnTo>
                <a:lnTo>
                  <a:pt x="7386" y="40078"/>
                </a:lnTo>
                <a:lnTo>
                  <a:pt x="14040" y="39889"/>
                </a:lnTo>
                <a:lnTo>
                  <a:pt x="19950" y="39889"/>
                </a:lnTo>
                <a:lnTo>
                  <a:pt x="58173" y="39889"/>
                </a:lnTo>
                <a:lnTo>
                  <a:pt x="58173" y="57062"/>
                </a:lnTo>
                <a:lnTo>
                  <a:pt x="58173" y="61127"/>
                </a:lnTo>
                <a:lnTo>
                  <a:pt x="56329" y="63160"/>
                </a:lnTo>
                <a:lnTo>
                  <a:pt x="52629" y="63160"/>
                </a:lnTo>
                <a:lnTo>
                  <a:pt x="37678" y="63160"/>
                </a:lnTo>
                <a:lnTo>
                  <a:pt x="40255" y="67214"/>
                </a:lnTo>
                <a:lnTo>
                  <a:pt x="42111" y="71280"/>
                </a:lnTo>
                <a:lnTo>
                  <a:pt x="43222" y="75346"/>
                </a:lnTo>
                <a:lnTo>
                  <a:pt x="52440" y="74601"/>
                </a:lnTo>
                <a:lnTo>
                  <a:pt x="59094" y="73585"/>
                </a:lnTo>
                <a:lnTo>
                  <a:pt x="63160" y="72296"/>
                </a:lnTo>
                <a:lnTo>
                  <a:pt x="67226" y="70996"/>
                </a:lnTo>
                <a:lnTo>
                  <a:pt x="69259" y="67770"/>
                </a:lnTo>
                <a:lnTo>
                  <a:pt x="69259" y="62605"/>
                </a:lnTo>
                <a:lnTo>
                  <a:pt x="69259" y="39889"/>
                </a:lnTo>
                <a:lnTo>
                  <a:pt x="104160" y="39889"/>
                </a:lnTo>
                <a:lnTo>
                  <a:pt x="108214" y="39889"/>
                </a:lnTo>
                <a:lnTo>
                  <a:pt x="113946" y="40078"/>
                </a:lnTo>
                <a:lnTo>
                  <a:pt x="121333" y="40444"/>
                </a:lnTo>
                <a:lnTo>
                  <a:pt x="121333" y="29370"/>
                </a:lnTo>
                <a:lnTo>
                  <a:pt x="114313" y="29736"/>
                </a:lnTo>
                <a:lnTo>
                  <a:pt x="108592" y="29913"/>
                </a:lnTo>
                <a:lnTo>
                  <a:pt x="104160" y="29913"/>
                </a:lnTo>
                <a:lnTo>
                  <a:pt x="69259" y="29913"/>
                </a:lnTo>
                <a:lnTo>
                  <a:pt x="69259" y="24938"/>
                </a:lnTo>
                <a:lnTo>
                  <a:pt x="74802" y="22349"/>
                </a:lnTo>
                <a:lnTo>
                  <a:pt x="79683" y="19855"/>
                </a:lnTo>
                <a:lnTo>
                  <a:pt x="83938" y="17456"/>
                </a:lnTo>
                <a:lnTo>
                  <a:pt x="88181" y="15057"/>
                </a:lnTo>
                <a:lnTo>
                  <a:pt x="92885" y="13296"/>
                </a:lnTo>
                <a:lnTo>
                  <a:pt x="98062" y="12185"/>
                </a:lnTo>
                <a:lnTo>
                  <a:pt x="98062" y="555"/>
                </a:lnTo>
                <a:lnTo>
                  <a:pt x="45987" y="55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2" name="object 652"/>
          <p:cNvSpPr/>
          <p:nvPr/>
        </p:nvSpPr>
        <p:spPr>
          <a:xfrm>
            <a:off x="12295515" y="145404"/>
            <a:ext cx="119380" cy="58419"/>
          </a:xfrm>
          <a:custGeom>
            <a:avLst/>
            <a:gdLst/>
            <a:ahLst/>
            <a:cxnLst/>
            <a:rect l="l" t="t" r="r" b="b"/>
            <a:pathLst>
              <a:path w="119379" h="58420">
                <a:moveTo>
                  <a:pt x="107481" y="7209"/>
                </a:moveTo>
                <a:lnTo>
                  <a:pt x="104160" y="5732"/>
                </a:lnTo>
                <a:lnTo>
                  <a:pt x="99539" y="3321"/>
                </a:lnTo>
                <a:lnTo>
                  <a:pt x="93630" y="0"/>
                </a:lnTo>
                <a:lnTo>
                  <a:pt x="91774" y="5543"/>
                </a:lnTo>
                <a:lnTo>
                  <a:pt x="77012" y="33246"/>
                </a:lnTo>
                <a:lnTo>
                  <a:pt x="0" y="33246"/>
                </a:lnTo>
                <a:lnTo>
                  <a:pt x="366" y="36567"/>
                </a:lnTo>
                <a:lnTo>
                  <a:pt x="555" y="40444"/>
                </a:lnTo>
                <a:lnTo>
                  <a:pt x="555" y="44876"/>
                </a:lnTo>
                <a:lnTo>
                  <a:pt x="555" y="49308"/>
                </a:lnTo>
                <a:lnTo>
                  <a:pt x="366" y="53740"/>
                </a:lnTo>
                <a:lnTo>
                  <a:pt x="0" y="58173"/>
                </a:lnTo>
                <a:lnTo>
                  <a:pt x="11629" y="58173"/>
                </a:lnTo>
                <a:lnTo>
                  <a:pt x="11629" y="42666"/>
                </a:lnTo>
                <a:lnTo>
                  <a:pt x="107481" y="42666"/>
                </a:lnTo>
                <a:lnTo>
                  <a:pt x="107481" y="57617"/>
                </a:lnTo>
                <a:lnTo>
                  <a:pt x="119111" y="57617"/>
                </a:lnTo>
                <a:lnTo>
                  <a:pt x="118745" y="53563"/>
                </a:lnTo>
                <a:lnTo>
                  <a:pt x="118556" y="49308"/>
                </a:lnTo>
                <a:lnTo>
                  <a:pt x="118556" y="44876"/>
                </a:lnTo>
                <a:lnTo>
                  <a:pt x="118556" y="40444"/>
                </a:lnTo>
                <a:lnTo>
                  <a:pt x="118745" y="36567"/>
                </a:lnTo>
                <a:lnTo>
                  <a:pt x="119111" y="33246"/>
                </a:lnTo>
                <a:lnTo>
                  <a:pt x="88642" y="33246"/>
                </a:lnTo>
                <a:lnTo>
                  <a:pt x="92724" y="26633"/>
                </a:lnTo>
                <a:lnTo>
                  <a:pt x="97224" y="20090"/>
                </a:lnTo>
                <a:lnTo>
                  <a:pt x="102143" y="13616"/>
                </a:lnTo>
                <a:lnTo>
                  <a:pt x="107481" y="720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3" name="object 653"/>
          <p:cNvSpPr/>
          <p:nvPr/>
        </p:nvSpPr>
        <p:spPr>
          <a:xfrm>
            <a:off x="12339835" y="147070"/>
            <a:ext cx="24130" cy="26670"/>
          </a:xfrm>
          <a:custGeom>
            <a:avLst/>
            <a:gdLst/>
            <a:ahLst/>
            <a:cxnLst/>
            <a:rect l="l" t="t" r="r" b="b"/>
            <a:pathLst>
              <a:path w="24129" h="26669">
                <a:moveTo>
                  <a:pt x="9975" y="0"/>
                </a:moveTo>
                <a:lnTo>
                  <a:pt x="7008" y="1843"/>
                </a:lnTo>
                <a:lnTo>
                  <a:pt x="3687" y="4065"/>
                </a:lnTo>
                <a:lnTo>
                  <a:pt x="0" y="6642"/>
                </a:lnTo>
                <a:lnTo>
                  <a:pt x="5909" y="14040"/>
                </a:lnTo>
                <a:lnTo>
                  <a:pt x="10341" y="20683"/>
                </a:lnTo>
                <a:lnTo>
                  <a:pt x="13296" y="26592"/>
                </a:lnTo>
                <a:lnTo>
                  <a:pt x="16983" y="24370"/>
                </a:lnTo>
                <a:lnTo>
                  <a:pt x="20494" y="21971"/>
                </a:lnTo>
                <a:lnTo>
                  <a:pt x="23827" y="19383"/>
                </a:lnTo>
                <a:lnTo>
                  <a:pt x="21605" y="15329"/>
                </a:lnTo>
                <a:lnTo>
                  <a:pt x="16983" y="8864"/>
                </a:lnTo>
                <a:lnTo>
                  <a:pt x="9975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4" name="object 654"/>
          <p:cNvSpPr/>
          <p:nvPr/>
        </p:nvSpPr>
        <p:spPr>
          <a:xfrm>
            <a:off x="12303268" y="150947"/>
            <a:ext cx="26670" cy="26034"/>
          </a:xfrm>
          <a:custGeom>
            <a:avLst/>
            <a:gdLst/>
            <a:ahLst/>
            <a:cxnLst/>
            <a:rect l="l" t="t" r="r" b="b"/>
            <a:pathLst>
              <a:path w="26670" h="26035">
                <a:moveTo>
                  <a:pt x="8864" y="0"/>
                </a:moveTo>
                <a:lnTo>
                  <a:pt x="7020" y="1855"/>
                </a:lnTo>
                <a:lnTo>
                  <a:pt x="4065" y="4243"/>
                </a:lnTo>
                <a:lnTo>
                  <a:pt x="0" y="7197"/>
                </a:lnTo>
                <a:lnTo>
                  <a:pt x="6275" y="12374"/>
                </a:lnTo>
                <a:lnTo>
                  <a:pt x="11818" y="18473"/>
                </a:lnTo>
                <a:lnTo>
                  <a:pt x="16629" y="25481"/>
                </a:lnTo>
                <a:lnTo>
                  <a:pt x="18839" y="22905"/>
                </a:lnTo>
                <a:lnTo>
                  <a:pt x="21971" y="20127"/>
                </a:lnTo>
                <a:lnTo>
                  <a:pt x="26049" y="17172"/>
                </a:lnTo>
                <a:lnTo>
                  <a:pt x="21238" y="11263"/>
                </a:lnTo>
                <a:lnTo>
                  <a:pt x="15518" y="5543"/>
                </a:lnTo>
                <a:lnTo>
                  <a:pt x="8864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5" name="object 655"/>
          <p:cNvSpPr txBox="1">
            <a:spLocks noGrp="1"/>
          </p:cNvSpPr>
          <p:nvPr>
            <p:ph type="title"/>
          </p:nvPr>
        </p:nvSpPr>
        <p:spPr>
          <a:xfrm>
            <a:off x="106370" y="108328"/>
            <a:ext cx="5527675" cy="19621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08585">
              <a:lnSpc>
                <a:spcPct val="100000"/>
              </a:lnSpc>
              <a:spcBef>
                <a:spcPts val="114"/>
              </a:spcBef>
            </a:pPr>
            <a:r>
              <a:rPr dirty="0"/>
              <a:t>取出电池</a:t>
            </a:r>
          </a:p>
        </p:txBody>
      </p:sp>
      <p:sp>
        <p:nvSpPr>
          <p:cNvPr id="656" name="object 656"/>
          <p:cNvSpPr/>
          <p:nvPr/>
        </p:nvSpPr>
        <p:spPr>
          <a:xfrm>
            <a:off x="222373" y="148103"/>
            <a:ext cx="259110" cy="13144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7" name="object 657"/>
          <p:cNvSpPr/>
          <p:nvPr/>
        </p:nvSpPr>
        <p:spPr>
          <a:xfrm>
            <a:off x="509276" y="146436"/>
            <a:ext cx="265219" cy="13070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8" name="object 658"/>
          <p:cNvSpPr txBox="1"/>
          <p:nvPr/>
        </p:nvSpPr>
        <p:spPr>
          <a:xfrm>
            <a:off x="5848922" y="108328"/>
            <a:ext cx="5373370" cy="1962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85090">
              <a:lnSpc>
                <a:spcPct val="100000"/>
              </a:lnSpc>
              <a:spcBef>
                <a:spcPts val="114"/>
              </a:spcBef>
            </a:pPr>
            <a:r>
              <a:rPr dirty="0" sz="1100">
                <a:solidFill>
                  <a:srgbClr val="FFFFFF"/>
                </a:solidFill>
                <a:latin typeface="宋体"/>
                <a:cs typeface="宋体"/>
              </a:rPr>
              <a:t>数据采集选项</a:t>
            </a:r>
            <a:endParaRPr sz="1100">
              <a:latin typeface="宋体"/>
              <a:cs typeface="宋体"/>
            </a:endParaRPr>
          </a:p>
        </p:txBody>
      </p:sp>
      <p:sp>
        <p:nvSpPr>
          <p:cNvPr id="659" name="object 659"/>
          <p:cNvSpPr/>
          <p:nvPr/>
        </p:nvSpPr>
        <p:spPr>
          <a:xfrm>
            <a:off x="5939238" y="145336"/>
            <a:ext cx="831281" cy="13366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0" name="object 660"/>
          <p:cNvSpPr txBox="1"/>
          <p:nvPr/>
        </p:nvSpPr>
        <p:spPr>
          <a:xfrm>
            <a:off x="344634" y="4425030"/>
            <a:ext cx="120269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95">
                <a:solidFill>
                  <a:srgbClr val="231F20"/>
                </a:solidFill>
                <a:latin typeface="Century Gothic"/>
                <a:cs typeface="Century Gothic"/>
              </a:rPr>
              <a:t>MN000215A02SC</a:t>
            </a:r>
            <a:r>
              <a:rPr dirty="0" sz="650" spc="-6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dirty="0" sz="650" spc="-50">
                <a:solidFill>
                  <a:srgbClr val="231F20"/>
                </a:solidFill>
                <a:latin typeface="宋体"/>
                <a:cs typeface="宋体"/>
              </a:rPr>
              <a:t>版本</a:t>
            </a:r>
            <a:r>
              <a:rPr dirty="0" sz="650" spc="-200">
                <a:solidFill>
                  <a:srgbClr val="231F20"/>
                </a:solidFill>
                <a:latin typeface="宋体"/>
                <a:cs typeface="宋体"/>
              </a:rPr>
              <a:t> </a:t>
            </a:r>
            <a:r>
              <a:rPr dirty="0" sz="650" spc="-114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dirty="0" sz="650" spc="-6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dirty="0" sz="650" spc="-95">
                <a:solidFill>
                  <a:srgbClr val="231F20"/>
                </a:solidFill>
                <a:latin typeface="Century Gothic"/>
                <a:cs typeface="Century Gothic"/>
              </a:rPr>
              <a:t>2014</a:t>
            </a:r>
            <a:r>
              <a:rPr dirty="0" sz="650" spc="-55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dirty="0" sz="650" spc="-50">
                <a:solidFill>
                  <a:srgbClr val="231F20"/>
                </a:solidFill>
                <a:latin typeface="宋体"/>
                <a:cs typeface="宋体"/>
              </a:rPr>
              <a:t>年</a:t>
            </a:r>
            <a:r>
              <a:rPr dirty="0" sz="650" spc="-204">
                <a:solidFill>
                  <a:srgbClr val="231F20"/>
                </a:solidFill>
                <a:latin typeface="宋体"/>
                <a:cs typeface="宋体"/>
              </a:rPr>
              <a:t> </a:t>
            </a:r>
            <a:r>
              <a:rPr dirty="0" sz="650" spc="-95">
                <a:solidFill>
                  <a:srgbClr val="231F20"/>
                </a:solidFill>
                <a:latin typeface="Century Gothic"/>
                <a:cs typeface="Century Gothic"/>
              </a:rPr>
              <a:t>12</a:t>
            </a:r>
            <a:r>
              <a:rPr dirty="0" sz="650" spc="-55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dirty="0" sz="650" spc="-50">
                <a:solidFill>
                  <a:srgbClr val="231F20"/>
                </a:solidFill>
                <a:latin typeface="宋体"/>
                <a:cs typeface="宋体"/>
              </a:rPr>
              <a:t>月</a:t>
            </a:r>
            <a:endParaRPr sz="650">
              <a:latin typeface="宋体"/>
              <a:cs typeface="宋体"/>
            </a:endParaRPr>
          </a:p>
        </p:txBody>
      </p:sp>
      <p:sp>
        <p:nvSpPr>
          <p:cNvPr id="661" name="object 661"/>
          <p:cNvSpPr/>
          <p:nvPr/>
        </p:nvSpPr>
        <p:spPr>
          <a:xfrm>
            <a:off x="211737" y="419986"/>
            <a:ext cx="260527" cy="131446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2" name="object 662"/>
          <p:cNvSpPr/>
          <p:nvPr/>
        </p:nvSpPr>
        <p:spPr>
          <a:xfrm>
            <a:off x="501477" y="418318"/>
            <a:ext cx="266637" cy="13070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3" name="object 663"/>
          <p:cNvSpPr/>
          <p:nvPr/>
        </p:nvSpPr>
        <p:spPr>
          <a:xfrm>
            <a:off x="2973444" y="419986"/>
            <a:ext cx="260527" cy="131446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4" name="object 664"/>
          <p:cNvSpPr/>
          <p:nvPr/>
        </p:nvSpPr>
        <p:spPr>
          <a:xfrm>
            <a:off x="3263184" y="418318"/>
            <a:ext cx="266637" cy="13070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5" name="object 665"/>
          <p:cNvSpPr txBox="1"/>
          <p:nvPr/>
        </p:nvSpPr>
        <p:spPr>
          <a:xfrm>
            <a:off x="2953576" y="380211"/>
            <a:ext cx="1317625" cy="1962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15">
                <a:solidFill>
                  <a:srgbClr val="231F20"/>
                </a:solidFill>
                <a:latin typeface="宋体"/>
                <a:cs typeface="宋体"/>
              </a:rPr>
              <a:t>取出电池</a:t>
            </a:r>
            <a:r>
              <a:rPr dirty="0" sz="1100" spc="-340">
                <a:solidFill>
                  <a:srgbClr val="231F20"/>
                </a:solidFill>
                <a:latin typeface="宋体"/>
                <a:cs typeface="宋体"/>
              </a:rPr>
              <a:t> </a:t>
            </a:r>
            <a:r>
              <a:rPr dirty="0" sz="1100" spc="35" b="1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dirty="0" sz="1100" spc="-3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20" b="1">
                <a:solidFill>
                  <a:srgbClr val="231F20"/>
                </a:solidFill>
                <a:latin typeface="Calibri"/>
                <a:cs typeface="Calibri"/>
              </a:rPr>
              <a:t>MC32N0-G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66" name="object 666"/>
          <p:cNvSpPr txBox="1"/>
          <p:nvPr/>
        </p:nvSpPr>
        <p:spPr>
          <a:xfrm>
            <a:off x="191904" y="380211"/>
            <a:ext cx="1428115" cy="7239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15">
                <a:solidFill>
                  <a:srgbClr val="231F20"/>
                </a:solidFill>
                <a:latin typeface="宋体"/>
                <a:cs typeface="宋体"/>
              </a:rPr>
              <a:t>取出电池</a:t>
            </a:r>
            <a:r>
              <a:rPr dirty="0" sz="1100" spc="-340">
                <a:solidFill>
                  <a:srgbClr val="231F20"/>
                </a:solidFill>
                <a:latin typeface="宋体"/>
                <a:cs typeface="宋体"/>
              </a:rPr>
              <a:t> </a:t>
            </a:r>
            <a:r>
              <a:rPr dirty="0" sz="1100" spc="35" b="1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dirty="0" sz="1100" spc="-3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spc="-20" b="1">
                <a:solidFill>
                  <a:srgbClr val="231F20"/>
                </a:solidFill>
                <a:latin typeface="Calibri"/>
                <a:cs typeface="Calibri"/>
              </a:rPr>
              <a:t>MC32N0-R/S</a:t>
            </a:r>
            <a:endParaRPr sz="1100">
              <a:latin typeface="Calibri"/>
              <a:cs typeface="Calibri"/>
            </a:endParaRPr>
          </a:p>
          <a:p>
            <a:pPr marL="104139" indent="-92075">
              <a:lnSpc>
                <a:spcPts val="740"/>
              </a:lnSpc>
              <a:spcBef>
                <a:spcPts val="590"/>
              </a:spcBef>
              <a:buFont typeface="Arial"/>
              <a:buAutoNum type="arabicPeriod"/>
              <a:tabLst>
                <a:tab pos="104775" algn="l"/>
              </a:tabLst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关闭</a:t>
            </a:r>
            <a:r>
              <a:rPr dirty="0" sz="650" spc="-150">
                <a:solidFill>
                  <a:srgbClr val="231F20"/>
                </a:solidFill>
                <a:latin typeface="宋体"/>
                <a:cs typeface="宋体"/>
              </a:rPr>
              <a:t> </a:t>
            </a:r>
            <a:r>
              <a:rPr dirty="0" sz="650">
                <a:solidFill>
                  <a:srgbClr val="231F20"/>
                </a:solidFill>
                <a:latin typeface="Arial"/>
                <a:cs typeface="Arial"/>
              </a:rPr>
              <a:t>MC32N0</a:t>
            </a:r>
            <a:r>
              <a:rPr dirty="0" sz="65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的电源。</a:t>
            </a:r>
            <a:endParaRPr sz="650">
              <a:latin typeface="宋体"/>
              <a:cs typeface="宋体"/>
            </a:endParaRPr>
          </a:p>
          <a:p>
            <a:pPr marL="104139" indent="-92075">
              <a:lnSpc>
                <a:spcPts val="700"/>
              </a:lnSpc>
              <a:buFont typeface="Arial"/>
              <a:buAutoNum type="arabicPeriod"/>
              <a:tabLst>
                <a:tab pos="104775" algn="l"/>
              </a:tabLst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松开手提带。</a:t>
            </a:r>
            <a:endParaRPr sz="650">
              <a:latin typeface="宋体"/>
              <a:cs typeface="宋体"/>
            </a:endParaRPr>
          </a:p>
          <a:p>
            <a:pPr marL="106680" marR="405130" indent="-94615">
              <a:lnSpc>
                <a:spcPts val="700"/>
              </a:lnSpc>
              <a:spcBef>
                <a:spcPts val="50"/>
              </a:spcBef>
              <a:buFont typeface="Arial"/>
              <a:buAutoNum type="arabicPeriod"/>
              <a:tabLst>
                <a:tab pos="104775" algn="l"/>
              </a:tabLst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向下按两个电池释放钮。 </a:t>
            </a: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电池略微弹起。</a:t>
            </a:r>
            <a:endParaRPr sz="650">
              <a:latin typeface="宋体"/>
              <a:cs typeface="宋体"/>
            </a:endParaRPr>
          </a:p>
          <a:p>
            <a:pPr marL="104139" indent="-92075">
              <a:lnSpc>
                <a:spcPts val="685"/>
              </a:lnSpc>
              <a:buFont typeface="Arial"/>
              <a:buAutoNum type="arabicPeriod"/>
              <a:tabLst>
                <a:tab pos="104775" algn="l"/>
              </a:tabLst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将电池从电池盒中取出。</a:t>
            </a:r>
            <a:endParaRPr sz="650">
              <a:latin typeface="宋体"/>
              <a:cs typeface="宋体"/>
            </a:endParaRPr>
          </a:p>
        </p:txBody>
      </p:sp>
      <p:sp>
        <p:nvSpPr>
          <p:cNvPr id="667" name="object 667"/>
          <p:cNvSpPr txBox="1"/>
          <p:nvPr/>
        </p:nvSpPr>
        <p:spPr>
          <a:xfrm>
            <a:off x="2954604" y="729949"/>
            <a:ext cx="1078230" cy="390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4139" indent="-92075">
              <a:lnSpc>
                <a:spcPts val="740"/>
              </a:lnSpc>
              <a:spcBef>
                <a:spcPts val="100"/>
              </a:spcBef>
              <a:buFont typeface="Arial"/>
              <a:buAutoNum type="arabicPeriod"/>
              <a:tabLst>
                <a:tab pos="104775" algn="l"/>
              </a:tabLst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关闭</a:t>
            </a:r>
            <a:r>
              <a:rPr dirty="0" sz="650" spc="-180">
                <a:solidFill>
                  <a:srgbClr val="231F20"/>
                </a:solidFill>
                <a:latin typeface="宋体"/>
                <a:cs typeface="宋体"/>
              </a:rPr>
              <a:t> </a:t>
            </a:r>
            <a:r>
              <a:rPr dirty="0" sz="650">
                <a:solidFill>
                  <a:srgbClr val="231F20"/>
                </a:solidFill>
                <a:latin typeface="Arial"/>
                <a:cs typeface="Arial"/>
              </a:rPr>
              <a:t>MC32N0-G</a:t>
            </a:r>
            <a:r>
              <a:rPr dirty="0" sz="65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的电源。</a:t>
            </a:r>
            <a:endParaRPr sz="650">
              <a:latin typeface="宋体"/>
              <a:cs typeface="宋体"/>
            </a:endParaRPr>
          </a:p>
          <a:p>
            <a:pPr marL="106680" marR="55244" indent="-94615">
              <a:lnSpc>
                <a:spcPts val="700"/>
              </a:lnSpc>
              <a:spcBef>
                <a:spcPts val="50"/>
              </a:spcBef>
              <a:buFont typeface="Arial"/>
              <a:buAutoNum type="arabicPeriod"/>
              <a:tabLst>
                <a:tab pos="104775" algn="l"/>
              </a:tabLst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向下按两个电池释放钮。 </a:t>
            </a: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电池略微弹起。</a:t>
            </a:r>
            <a:endParaRPr sz="650">
              <a:latin typeface="宋体"/>
              <a:cs typeface="宋体"/>
            </a:endParaRPr>
          </a:p>
          <a:p>
            <a:pPr marL="104139" indent="-92075">
              <a:lnSpc>
                <a:spcPts val="685"/>
              </a:lnSpc>
              <a:buFont typeface="Arial"/>
              <a:buAutoNum type="arabicPeriod"/>
              <a:tabLst>
                <a:tab pos="104775" algn="l"/>
              </a:tabLst>
            </a:pPr>
            <a:r>
              <a:rPr dirty="0" sz="650">
                <a:solidFill>
                  <a:srgbClr val="231F20"/>
                </a:solidFill>
                <a:latin typeface="宋体"/>
                <a:cs typeface="宋体"/>
              </a:rPr>
              <a:t>将电池从电池盒中取出。</a:t>
            </a:r>
            <a:endParaRPr sz="650">
              <a:latin typeface="宋体"/>
              <a:cs typeface="宋体"/>
            </a:endParaRPr>
          </a:p>
        </p:txBody>
      </p:sp>
      <p:sp>
        <p:nvSpPr>
          <p:cNvPr id="668" name="object 668"/>
          <p:cNvSpPr/>
          <p:nvPr/>
        </p:nvSpPr>
        <p:spPr>
          <a:xfrm>
            <a:off x="13921195" y="417766"/>
            <a:ext cx="975763" cy="30386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9" name="object 669"/>
          <p:cNvSpPr txBox="1"/>
          <p:nvPr/>
        </p:nvSpPr>
        <p:spPr>
          <a:xfrm>
            <a:off x="13902473" y="380211"/>
            <a:ext cx="1018540" cy="3663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dirty="0" sz="1100" spc="15">
                <a:solidFill>
                  <a:srgbClr val="231F20"/>
                </a:solidFill>
                <a:latin typeface="宋体"/>
                <a:cs typeface="宋体"/>
              </a:rPr>
              <a:t>适合高位扫描的 </a:t>
            </a:r>
            <a:r>
              <a:rPr dirty="0" sz="1100" spc="15">
                <a:solidFill>
                  <a:srgbClr val="231F20"/>
                </a:solidFill>
                <a:latin typeface="宋体"/>
                <a:cs typeface="宋体"/>
              </a:rPr>
              <a:t>最佳身体姿势</a:t>
            </a:r>
            <a:endParaRPr sz="1100">
              <a:latin typeface="宋体"/>
              <a:cs typeface="宋体"/>
            </a:endParaRPr>
          </a:p>
        </p:txBody>
      </p:sp>
      <p:sp>
        <p:nvSpPr>
          <p:cNvPr id="670" name="object 670"/>
          <p:cNvSpPr txBox="1"/>
          <p:nvPr/>
        </p:nvSpPr>
        <p:spPr>
          <a:xfrm>
            <a:off x="15863952" y="2896132"/>
            <a:ext cx="498475" cy="3092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3400"/>
              </a:lnSpc>
              <a:spcBef>
                <a:spcPts val="90"/>
              </a:spcBef>
            </a:pPr>
            <a:r>
              <a:rPr dirty="0" sz="900" spc="25">
                <a:solidFill>
                  <a:srgbClr val="231F20"/>
                </a:solidFill>
                <a:latin typeface="宋体"/>
                <a:cs typeface="宋体"/>
              </a:rPr>
              <a:t>避免手臂 过度举高</a:t>
            </a:r>
            <a:endParaRPr sz="900">
              <a:latin typeface="宋体"/>
              <a:cs typeface="宋体"/>
            </a:endParaRPr>
          </a:p>
        </p:txBody>
      </p:sp>
      <p:sp>
        <p:nvSpPr>
          <p:cNvPr id="671" name="object 671"/>
          <p:cNvSpPr txBox="1"/>
          <p:nvPr/>
        </p:nvSpPr>
        <p:spPr>
          <a:xfrm>
            <a:off x="15470144" y="1231073"/>
            <a:ext cx="498475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30">
                <a:solidFill>
                  <a:srgbClr val="231F20"/>
                </a:solidFill>
                <a:latin typeface="宋体"/>
                <a:cs typeface="宋体"/>
              </a:rPr>
              <a:t>避免弯腰</a:t>
            </a:r>
            <a:endParaRPr sz="900">
              <a:latin typeface="宋体"/>
              <a:cs typeface="宋体"/>
            </a:endParaRPr>
          </a:p>
        </p:txBody>
      </p:sp>
      <p:sp>
        <p:nvSpPr>
          <p:cNvPr id="672" name="object 672"/>
          <p:cNvSpPr txBox="1"/>
          <p:nvPr/>
        </p:nvSpPr>
        <p:spPr>
          <a:xfrm>
            <a:off x="16377961" y="4404472"/>
            <a:ext cx="616585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30">
                <a:solidFill>
                  <a:srgbClr val="231F20"/>
                </a:solidFill>
                <a:latin typeface="宋体"/>
                <a:cs typeface="宋体"/>
              </a:rPr>
              <a:t>左右手交替</a:t>
            </a:r>
            <a:endParaRPr sz="900">
              <a:latin typeface="宋体"/>
              <a:cs typeface="宋体"/>
            </a:endParaRPr>
          </a:p>
        </p:txBody>
      </p:sp>
      <p:sp>
        <p:nvSpPr>
          <p:cNvPr id="673" name="object 673"/>
          <p:cNvSpPr/>
          <p:nvPr/>
        </p:nvSpPr>
        <p:spPr>
          <a:xfrm>
            <a:off x="12017703" y="416665"/>
            <a:ext cx="975763" cy="30496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4" name="object 674"/>
          <p:cNvSpPr txBox="1"/>
          <p:nvPr/>
        </p:nvSpPr>
        <p:spPr>
          <a:xfrm>
            <a:off x="11998982" y="380211"/>
            <a:ext cx="1018540" cy="3663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dirty="0" sz="1100" spc="15">
                <a:solidFill>
                  <a:srgbClr val="231F20"/>
                </a:solidFill>
                <a:latin typeface="宋体"/>
                <a:cs typeface="宋体"/>
              </a:rPr>
              <a:t>适合低位扫描的 </a:t>
            </a:r>
            <a:r>
              <a:rPr dirty="0" sz="1100" spc="15">
                <a:solidFill>
                  <a:srgbClr val="231F20"/>
                </a:solidFill>
                <a:latin typeface="宋体"/>
                <a:cs typeface="宋体"/>
              </a:rPr>
              <a:t>最佳身体姿势</a:t>
            </a:r>
            <a:endParaRPr sz="1100">
              <a:latin typeface="宋体"/>
              <a:cs typeface="宋体"/>
            </a:endParaRPr>
          </a:p>
        </p:txBody>
      </p:sp>
      <p:sp>
        <p:nvSpPr>
          <p:cNvPr id="675" name="object 675"/>
          <p:cNvSpPr txBox="1"/>
          <p:nvPr/>
        </p:nvSpPr>
        <p:spPr>
          <a:xfrm>
            <a:off x="18384953" y="4404462"/>
            <a:ext cx="1325880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30">
                <a:solidFill>
                  <a:srgbClr val="231F20"/>
                </a:solidFill>
                <a:latin typeface="宋体"/>
                <a:cs typeface="宋体"/>
              </a:rPr>
              <a:t>建议适当休息和轮流作业</a:t>
            </a:r>
            <a:endParaRPr sz="900">
              <a:latin typeface="宋体"/>
              <a:cs typeface="宋体"/>
            </a:endParaRPr>
          </a:p>
        </p:txBody>
      </p:sp>
      <p:sp>
        <p:nvSpPr>
          <p:cNvPr id="676" name="object 676"/>
          <p:cNvSpPr txBox="1"/>
          <p:nvPr/>
        </p:nvSpPr>
        <p:spPr>
          <a:xfrm>
            <a:off x="12617641" y="4349267"/>
            <a:ext cx="616585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30">
                <a:solidFill>
                  <a:srgbClr val="231F20"/>
                </a:solidFill>
                <a:latin typeface="宋体"/>
                <a:cs typeface="宋体"/>
              </a:rPr>
              <a:t>左右膝交替</a:t>
            </a:r>
            <a:endParaRPr sz="900">
              <a:latin typeface="宋体"/>
              <a:cs typeface="宋体"/>
            </a:endParaRPr>
          </a:p>
        </p:txBody>
      </p:sp>
      <p:sp>
        <p:nvSpPr>
          <p:cNvPr id="677" name="object 677"/>
          <p:cNvSpPr txBox="1"/>
          <p:nvPr/>
        </p:nvSpPr>
        <p:spPr>
          <a:xfrm>
            <a:off x="18814691" y="915970"/>
            <a:ext cx="498475" cy="3092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3400"/>
              </a:lnSpc>
              <a:spcBef>
                <a:spcPts val="90"/>
              </a:spcBef>
            </a:pPr>
            <a:r>
              <a:rPr dirty="0" sz="900" spc="25">
                <a:solidFill>
                  <a:srgbClr val="231F20"/>
                </a:solidFill>
                <a:latin typeface="宋体"/>
                <a:cs typeface="宋体"/>
              </a:rPr>
              <a:t>避免手腕 过度弯曲</a:t>
            </a:r>
            <a:endParaRPr sz="900">
              <a:latin typeface="宋体"/>
              <a:cs typeface="宋体"/>
            </a:endParaRPr>
          </a:p>
        </p:txBody>
      </p:sp>
      <p:sp>
        <p:nvSpPr>
          <p:cNvPr id="678" name="object 678"/>
          <p:cNvSpPr txBox="1"/>
          <p:nvPr/>
        </p:nvSpPr>
        <p:spPr>
          <a:xfrm>
            <a:off x="8693318" y="380211"/>
            <a:ext cx="451484" cy="1962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15">
                <a:solidFill>
                  <a:srgbClr val="231F20"/>
                </a:solidFill>
                <a:latin typeface="宋体"/>
                <a:cs typeface="宋体"/>
              </a:rPr>
              <a:t>成像仪</a:t>
            </a:r>
            <a:endParaRPr sz="1100">
              <a:latin typeface="宋体"/>
              <a:cs typeface="宋体"/>
            </a:endParaRPr>
          </a:p>
        </p:txBody>
      </p:sp>
      <p:sp>
        <p:nvSpPr>
          <p:cNvPr id="679" name="object 679"/>
          <p:cNvSpPr/>
          <p:nvPr/>
        </p:nvSpPr>
        <p:spPr>
          <a:xfrm>
            <a:off x="8709274" y="416658"/>
            <a:ext cx="418417" cy="134771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0" name="object 680"/>
          <p:cNvSpPr txBox="1"/>
          <p:nvPr/>
        </p:nvSpPr>
        <p:spPr>
          <a:xfrm>
            <a:off x="8764156" y="3349928"/>
            <a:ext cx="734695" cy="1962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15">
                <a:solidFill>
                  <a:srgbClr val="231F20"/>
                </a:solidFill>
                <a:latin typeface="宋体"/>
                <a:cs typeface="宋体"/>
              </a:rPr>
              <a:t>激光扫描器</a:t>
            </a:r>
            <a:endParaRPr sz="1100">
              <a:latin typeface="宋体"/>
              <a:cs typeface="宋体"/>
            </a:endParaRPr>
          </a:p>
        </p:txBody>
      </p:sp>
      <p:sp>
        <p:nvSpPr>
          <p:cNvPr id="681" name="object 681"/>
          <p:cNvSpPr/>
          <p:nvPr/>
        </p:nvSpPr>
        <p:spPr>
          <a:xfrm>
            <a:off x="8817299" y="3387557"/>
            <a:ext cx="97155" cy="131445"/>
          </a:xfrm>
          <a:custGeom>
            <a:avLst/>
            <a:gdLst/>
            <a:ahLst/>
            <a:cxnLst/>
            <a:rect l="l" t="t" r="r" b="b"/>
            <a:pathLst>
              <a:path w="97154" h="131445">
                <a:moveTo>
                  <a:pt x="0" y="58728"/>
                </a:moveTo>
                <a:lnTo>
                  <a:pt x="41000" y="58728"/>
                </a:lnTo>
                <a:lnTo>
                  <a:pt x="39889" y="60395"/>
                </a:lnTo>
                <a:lnTo>
                  <a:pt x="43576" y="62605"/>
                </a:lnTo>
                <a:lnTo>
                  <a:pt x="46342" y="64827"/>
                </a:lnTo>
                <a:lnTo>
                  <a:pt x="48197" y="67037"/>
                </a:lnTo>
                <a:lnTo>
                  <a:pt x="51518" y="60395"/>
                </a:lnTo>
                <a:lnTo>
                  <a:pt x="52629" y="67781"/>
                </a:lnTo>
                <a:lnTo>
                  <a:pt x="53918" y="73880"/>
                </a:lnTo>
                <a:lnTo>
                  <a:pt x="55395" y="78667"/>
                </a:lnTo>
                <a:lnTo>
                  <a:pt x="56872" y="83843"/>
                </a:lnTo>
                <a:lnTo>
                  <a:pt x="59094" y="89942"/>
                </a:lnTo>
                <a:lnTo>
                  <a:pt x="62049" y="96951"/>
                </a:lnTo>
                <a:lnTo>
                  <a:pt x="57983" y="103605"/>
                </a:lnTo>
                <a:lnTo>
                  <a:pt x="36012" y="121889"/>
                </a:lnTo>
                <a:lnTo>
                  <a:pt x="39333" y="124843"/>
                </a:lnTo>
                <a:lnTo>
                  <a:pt x="42288" y="127976"/>
                </a:lnTo>
                <a:lnTo>
                  <a:pt x="44876" y="131308"/>
                </a:lnTo>
                <a:lnTo>
                  <a:pt x="49675" y="127609"/>
                </a:lnTo>
                <a:lnTo>
                  <a:pt x="68148" y="107481"/>
                </a:lnTo>
                <a:lnTo>
                  <a:pt x="71091" y="111914"/>
                </a:lnTo>
                <a:lnTo>
                  <a:pt x="88642" y="131308"/>
                </a:lnTo>
                <a:lnTo>
                  <a:pt x="90486" y="127609"/>
                </a:lnTo>
                <a:lnTo>
                  <a:pt x="93251" y="124465"/>
                </a:lnTo>
                <a:lnTo>
                  <a:pt x="96951" y="121889"/>
                </a:lnTo>
                <a:lnTo>
                  <a:pt x="93251" y="120033"/>
                </a:lnTo>
                <a:lnTo>
                  <a:pt x="89469" y="117078"/>
                </a:lnTo>
                <a:lnTo>
                  <a:pt x="85593" y="113024"/>
                </a:lnTo>
                <a:lnTo>
                  <a:pt x="81716" y="108959"/>
                </a:lnTo>
                <a:lnTo>
                  <a:pt x="77922" y="103794"/>
                </a:lnTo>
                <a:lnTo>
                  <a:pt x="74235" y="97506"/>
                </a:lnTo>
                <a:lnTo>
                  <a:pt x="76457" y="91975"/>
                </a:lnTo>
                <a:lnTo>
                  <a:pt x="78395" y="86065"/>
                </a:lnTo>
                <a:lnTo>
                  <a:pt x="80050" y="79778"/>
                </a:lnTo>
                <a:lnTo>
                  <a:pt x="81716" y="73502"/>
                </a:lnTo>
                <a:lnTo>
                  <a:pt x="82910" y="67781"/>
                </a:lnTo>
                <a:lnTo>
                  <a:pt x="86975" y="36012"/>
                </a:lnTo>
                <a:lnTo>
                  <a:pt x="88453" y="36012"/>
                </a:lnTo>
                <a:lnTo>
                  <a:pt x="91041" y="36201"/>
                </a:lnTo>
                <a:lnTo>
                  <a:pt x="94741" y="36567"/>
                </a:lnTo>
                <a:lnTo>
                  <a:pt x="94741" y="26592"/>
                </a:lnTo>
                <a:lnTo>
                  <a:pt x="89564" y="26970"/>
                </a:lnTo>
                <a:lnTo>
                  <a:pt x="84943" y="27148"/>
                </a:lnTo>
                <a:lnTo>
                  <a:pt x="80889" y="27148"/>
                </a:lnTo>
                <a:lnTo>
                  <a:pt x="64815" y="27148"/>
                </a:lnTo>
                <a:lnTo>
                  <a:pt x="67037" y="21605"/>
                </a:lnTo>
                <a:lnTo>
                  <a:pt x="68597" y="17172"/>
                </a:lnTo>
                <a:lnTo>
                  <a:pt x="69531" y="13851"/>
                </a:lnTo>
                <a:lnTo>
                  <a:pt x="70441" y="10530"/>
                </a:lnTo>
                <a:lnTo>
                  <a:pt x="71646" y="7398"/>
                </a:lnTo>
                <a:lnTo>
                  <a:pt x="73124" y="4432"/>
                </a:lnTo>
                <a:lnTo>
                  <a:pt x="68691" y="4065"/>
                </a:lnTo>
                <a:lnTo>
                  <a:pt x="64448" y="3143"/>
                </a:lnTo>
                <a:lnTo>
                  <a:pt x="60383" y="1666"/>
                </a:lnTo>
                <a:lnTo>
                  <a:pt x="60016" y="5365"/>
                </a:lnTo>
                <a:lnTo>
                  <a:pt x="59189" y="9975"/>
                </a:lnTo>
                <a:lnTo>
                  <a:pt x="57889" y="15518"/>
                </a:lnTo>
                <a:lnTo>
                  <a:pt x="56601" y="21049"/>
                </a:lnTo>
                <a:lnTo>
                  <a:pt x="55123" y="26415"/>
                </a:lnTo>
                <a:lnTo>
                  <a:pt x="53457" y="31580"/>
                </a:lnTo>
                <a:lnTo>
                  <a:pt x="51802" y="36757"/>
                </a:lnTo>
                <a:lnTo>
                  <a:pt x="49864" y="41744"/>
                </a:lnTo>
                <a:lnTo>
                  <a:pt x="47642" y="46543"/>
                </a:lnTo>
                <a:lnTo>
                  <a:pt x="45798" y="50608"/>
                </a:lnTo>
                <a:lnTo>
                  <a:pt x="43765" y="54485"/>
                </a:lnTo>
                <a:lnTo>
                  <a:pt x="41555" y="58173"/>
                </a:lnTo>
                <a:lnTo>
                  <a:pt x="41555" y="31580"/>
                </a:lnTo>
                <a:lnTo>
                  <a:pt x="41555" y="26037"/>
                </a:lnTo>
                <a:lnTo>
                  <a:pt x="41732" y="20139"/>
                </a:lnTo>
                <a:lnTo>
                  <a:pt x="42111" y="13851"/>
                </a:lnTo>
                <a:lnTo>
                  <a:pt x="22160" y="13851"/>
                </a:lnTo>
                <a:lnTo>
                  <a:pt x="22893" y="9797"/>
                </a:lnTo>
                <a:lnTo>
                  <a:pt x="24181" y="5909"/>
                </a:lnTo>
                <a:lnTo>
                  <a:pt x="26037" y="2221"/>
                </a:lnTo>
                <a:lnTo>
                  <a:pt x="22337" y="1477"/>
                </a:lnTo>
                <a:lnTo>
                  <a:pt x="18461" y="744"/>
                </a:lnTo>
                <a:lnTo>
                  <a:pt x="14407" y="0"/>
                </a:lnTo>
                <a:lnTo>
                  <a:pt x="13662" y="5909"/>
                </a:lnTo>
                <a:lnTo>
                  <a:pt x="12929" y="10530"/>
                </a:lnTo>
                <a:lnTo>
                  <a:pt x="12185" y="13851"/>
                </a:lnTo>
                <a:lnTo>
                  <a:pt x="0" y="13851"/>
                </a:lnTo>
                <a:lnTo>
                  <a:pt x="366" y="20505"/>
                </a:lnTo>
                <a:lnTo>
                  <a:pt x="555" y="26415"/>
                </a:lnTo>
                <a:lnTo>
                  <a:pt x="555" y="31580"/>
                </a:lnTo>
                <a:lnTo>
                  <a:pt x="555" y="41555"/>
                </a:lnTo>
                <a:lnTo>
                  <a:pt x="555" y="46732"/>
                </a:lnTo>
                <a:lnTo>
                  <a:pt x="366" y="52452"/>
                </a:lnTo>
                <a:lnTo>
                  <a:pt x="0" y="5872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2" name="object 682"/>
          <p:cNvSpPr/>
          <p:nvPr/>
        </p:nvSpPr>
        <p:spPr>
          <a:xfrm>
            <a:off x="8804559" y="3446841"/>
            <a:ext cx="59055" cy="69215"/>
          </a:xfrm>
          <a:custGeom>
            <a:avLst/>
            <a:gdLst/>
            <a:ahLst/>
            <a:cxnLst/>
            <a:rect l="l" t="t" r="r" b="b"/>
            <a:pathLst>
              <a:path w="59054" h="69214">
                <a:moveTo>
                  <a:pt x="37667" y="0"/>
                </a:moveTo>
                <a:lnTo>
                  <a:pt x="33979" y="744"/>
                </a:lnTo>
                <a:lnTo>
                  <a:pt x="30469" y="1300"/>
                </a:lnTo>
                <a:lnTo>
                  <a:pt x="27148" y="1654"/>
                </a:lnTo>
                <a:lnTo>
                  <a:pt x="28613" y="5354"/>
                </a:lnTo>
                <a:lnTo>
                  <a:pt x="29547" y="8308"/>
                </a:lnTo>
                <a:lnTo>
                  <a:pt x="29913" y="10518"/>
                </a:lnTo>
                <a:lnTo>
                  <a:pt x="24926" y="10518"/>
                </a:lnTo>
                <a:lnTo>
                  <a:pt x="19383" y="10518"/>
                </a:lnTo>
                <a:lnTo>
                  <a:pt x="13296" y="10341"/>
                </a:lnTo>
                <a:lnTo>
                  <a:pt x="6642" y="9975"/>
                </a:lnTo>
                <a:lnTo>
                  <a:pt x="6642" y="19383"/>
                </a:lnTo>
                <a:lnTo>
                  <a:pt x="13296" y="19028"/>
                </a:lnTo>
                <a:lnTo>
                  <a:pt x="17539" y="18839"/>
                </a:lnTo>
                <a:lnTo>
                  <a:pt x="19383" y="18839"/>
                </a:lnTo>
                <a:lnTo>
                  <a:pt x="23271" y="18839"/>
                </a:lnTo>
                <a:lnTo>
                  <a:pt x="6642" y="56329"/>
                </a:lnTo>
                <a:lnTo>
                  <a:pt x="0" y="61494"/>
                </a:lnTo>
                <a:lnTo>
                  <a:pt x="4053" y="62971"/>
                </a:lnTo>
                <a:lnTo>
                  <a:pt x="7564" y="65370"/>
                </a:lnTo>
                <a:lnTo>
                  <a:pt x="10530" y="68691"/>
                </a:lnTo>
                <a:lnTo>
                  <a:pt x="15695" y="63160"/>
                </a:lnTo>
                <a:lnTo>
                  <a:pt x="29913" y="35456"/>
                </a:lnTo>
                <a:lnTo>
                  <a:pt x="44876" y="35456"/>
                </a:lnTo>
                <a:lnTo>
                  <a:pt x="38411" y="53551"/>
                </a:lnTo>
                <a:lnTo>
                  <a:pt x="31024" y="53185"/>
                </a:lnTo>
                <a:lnTo>
                  <a:pt x="32868" y="57251"/>
                </a:lnTo>
                <a:lnTo>
                  <a:pt x="34156" y="60938"/>
                </a:lnTo>
                <a:lnTo>
                  <a:pt x="34901" y="64259"/>
                </a:lnTo>
                <a:lnTo>
                  <a:pt x="43021" y="62782"/>
                </a:lnTo>
                <a:lnTo>
                  <a:pt x="55395" y="27148"/>
                </a:lnTo>
                <a:lnTo>
                  <a:pt x="31580" y="27148"/>
                </a:lnTo>
                <a:lnTo>
                  <a:pt x="32313" y="23827"/>
                </a:lnTo>
                <a:lnTo>
                  <a:pt x="32868" y="21049"/>
                </a:lnTo>
                <a:lnTo>
                  <a:pt x="33234" y="18839"/>
                </a:lnTo>
                <a:lnTo>
                  <a:pt x="40444" y="18839"/>
                </a:lnTo>
                <a:lnTo>
                  <a:pt x="46342" y="18839"/>
                </a:lnTo>
                <a:lnTo>
                  <a:pt x="52440" y="19028"/>
                </a:lnTo>
                <a:lnTo>
                  <a:pt x="58728" y="19383"/>
                </a:lnTo>
                <a:lnTo>
                  <a:pt x="58728" y="9975"/>
                </a:lnTo>
                <a:lnTo>
                  <a:pt x="52440" y="10341"/>
                </a:lnTo>
                <a:lnTo>
                  <a:pt x="47642" y="10518"/>
                </a:lnTo>
                <a:lnTo>
                  <a:pt x="44321" y="10518"/>
                </a:lnTo>
                <a:lnTo>
                  <a:pt x="40444" y="10518"/>
                </a:lnTo>
                <a:lnTo>
                  <a:pt x="39699" y="7942"/>
                </a:lnTo>
                <a:lnTo>
                  <a:pt x="38778" y="4432"/>
                </a:lnTo>
                <a:lnTo>
                  <a:pt x="37667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3" name="object 683"/>
          <p:cNvSpPr/>
          <p:nvPr/>
        </p:nvSpPr>
        <p:spPr>
          <a:xfrm>
            <a:off x="8875472" y="3423569"/>
            <a:ext cx="19050" cy="51435"/>
          </a:xfrm>
          <a:custGeom>
            <a:avLst/>
            <a:gdLst/>
            <a:ahLst/>
            <a:cxnLst/>
            <a:rect l="l" t="t" r="r" b="b"/>
            <a:pathLst>
              <a:path w="19050" h="51435">
                <a:moveTo>
                  <a:pt x="3876" y="0"/>
                </a:moveTo>
                <a:lnTo>
                  <a:pt x="18839" y="0"/>
                </a:lnTo>
                <a:lnTo>
                  <a:pt x="18461" y="6287"/>
                </a:lnTo>
                <a:lnTo>
                  <a:pt x="18000" y="11641"/>
                </a:lnTo>
                <a:lnTo>
                  <a:pt x="17444" y="16073"/>
                </a:lnTo>
                <a:lnTo>
                  <a:pt x="16901" y="20505"/>
                </a:lnTo>
                <a:lnTo>
                  <a:pt x="10518" y="50975"/>
                </a:lnTo>
                <a:lnTo>
                  <a:pt x="9041" y="48753"/>
                </a:lnTo>
                <a:lnTo>
                  <a:pt x="0" y="9975"/>
                </a:lnTo>
                <a:lnTo>
                  <a:pt x="1110" y="7020"/>
                </a:lnTo>
                <a:lnTo>
                  <a:pt x="2399" y="3699"/>
                </a:lnTo>
                <a:lnTo>
                  <a:pt x="3876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4" name="object 684"/>
          <p:cNvSpPr/>
          <p:nvPr/>
        </p:nvSpPr>
        <p:spPr>
          <a:xfrm>
            <a:off x="8781288" y="3459026"/>
            <a:ext cx="29845" cy="52069"/>
          </a:xfrm>
          <a:custGeom>
            <a:avLst/>
            <a:gdLst/>
            <a:ahLst/>
            <a:cxnLst/>
            <a:rect l="l" t="t" r="r" b="b"/>
            <a:pathLst>
              <a:path w="29845" h="52070">
                <a:moveTo>
                  <a:pt x="29370" y="6098"/>
                </a:moveTo>
                <a:lnTo>
                  <a:pt x="26037" y="4254"/>
                </a:lnTo>
                <a:lnTo>
                  <a:pt x="23082" y="2221"/>
                </a:lnTo>
                <a:lnTo>
                  <a:pt x="20505" y="0"/>
                </a:lnTo>
                <a:lnTo>
                  <a:pt x="17441" y="8345"/>
                </a:lnTo>
                <a:lnTo>
                  <a:pt x="0" y="44321"/>
                </a:lnTo>
                <a:lnTo>
                  <a:pt x="4065" y="46164"/>
                </a:lnTo>
                <a:lnTo>
                  <a:pt x="8119" y="48564"/>
                </a:lnTo>
                <a:lnTo>
                  <a:pt x="12185" y="51518"/>
                </a:lnTo>
                <a:lnTo>
                  <a:pt x="13662" y="47086"/>
                </a:lnTo>
                <a:lnTo>
                  <a:pt x="15329" y="42382"/>
                </a:lnTo>
                <a:lnTo>
                  <a:pt x="17172" y="37395"/>
                </a:lnTo>
                <a:lnTo>
                  <a:pt x="19016" y="32407"/>
                </a:lnTo>
                <a:lnTo>
                  <a:pt x="20683" y="27892"/>
                </a:lnTo>
                <a:lnTo>
                  <a:pt x="22160" y="23827"/>
                </a:lnTo>
                <a:lnTo>
                  <a:pt x="23637" y="19761"/>
                </a:lnTo>
                <a:lnTo>
                  <a:pt x="26037" y="13851"/>
                </a:lnTo>
                <a:lnTo>
                  <a:pt x="29370" y="609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5" name="object 685"/>
          <p:cNvSpPr/>
          <p:nvPr/>
        </p:nvSpPr>
        <p:spPr>
          <a:xfrm>
            <a:off x="8784608" y="3424680"/>
            <a:ext cx="26670" cy="26034"/>
          </a:xfrm>
          <a:custGeom>
            <a:avLst/>
            <a:gdLst/>
            <a:ahLst/>
            <a:cxnLst/>
            <a:rect l="l" t="t" r="r" b="b"/>
            <a:pathLst>
              <a:path w="26670" h="26035">
                <a:moveTo>
                  <a:pt x="6654" y="0"/>
                </a:moveTo>
                <a:lnTo>
                  <a:pt x="4065" y="3321"/>
                </a:lnTo>
                <a:lnTo>
                  <a:pt x="1843" y="6098"/>
                </a:lnTo>
                <a:lnTo>
                  <a:pt x="0" y="8308"/>
                </a:lnTo>
                <a:lnTo>
                  <a:pt x="4432" y="11629"/>
                </a:lnTo>
                <a:lnTo>
                  <a:pt x="18839" y="26037"/>
                </a:lnTo>
                <a:lnTo>
                  <a:pt x="20683" y="22716"/>
                </a:lnTo>
                <a:lnTo>
                  <a:pt x="23082" y="19584"/>
                </a:lnTo>
                <a:lnTo>
                  <a:pt x="26049" y="16617"/>
                </a:lnTo>
                <a:lnTo>
                  <a:pt x="22349" y="13296"/>
                </a:lnTo>
                <a:lnTo>
                  <a:pt x="18922" y="10247"/>
                </a:lnTo>
                <a:lnTo>
                  <a:pt x="15790" y="7481"/>
                </a:lnTo>
                <a:lnTo>
                  <a:pt x="12646" y="4703"/>
                </a:lnTo>
                <a:lnTo>
                  <a:pt x="9608" y="2210"/>
                </a:lnTo>
                <a:lnTo>
                  <a:pt x="6654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6" name="object 686"/>
          <p:cNvSpPr/>
          <p:nvPr/>
        </p:nvSpPr>
        <p:spPr>
          <a:xfrm>
            <a:off x="8790151" y="3393656"/>
            <a:ext cx="25400" cy="24765"/>
          </a:xfrm>
          <a:custGeom>
            <a:avLst/>
            <a:gdLst/>
            <a:ahLst/>
            <a:cxnLst/>
            <a:rect l="l" t="t" r="r" b="b"/>
            <a:pathLst>
              <a:path w="25400" h="24764">
                <a:moveTo>
                  <a:pt x="7753" y="0"/>
                </a:moveTo>
                <a:lnTo>
                  <a:pt x="5164" y="2210"/>
                </a:lnTo>
                <a:lnTo>
                  <a:pt x="2576" y="4621"/>
                </a:lnTo>
                <a:lnTo>
                  <a:pt x="0" y="7197"/>
                </a:lnTo>
                <a:lnTo>
                  <a:pt x="3321" y="9786"/>
                </a:lnTo>
                <a:lnTo>
                  <a:pt x="6275" y="12374"/>
                </a:lnTo>
                <a:lnTo>
                  <a:pt x="8864" y="14951"/>
                </a:lnTo>
                <a:lnTo>
                  <a:pt x="11440" y="17539"/>
                </a:lnTo>
                <a:lnTo>
                  <a:pt x="13851" y="20683"/>
                </a:lnTo>
                <a:lnTo>
                  <a:pt x="16073" y="24370"/>
                </a:lnTo>
                <a:lnTo>
                  <a:pt x="18283" y="21794"/>
                </a:lnTo>
                <a:lnTo>
                  <a:pt x="21238" y="19028"/>
                </a:lnTo>
                <a:lnTo>
                  <a:pt x="24938" y="16062"/>
                </a:lnTo>
                <a:lnTo>
                  <a:pt x="21971" y="13485"/>
                </a:lnTo>
                <a:lnTo>
                  <a:pt x="18922" y="10625"/>
                </a:lnTo>
                <a:lnTo>
                  <a:pt x="15790" y="7481"/>
                </a:lnTo>
                <a:lnTo>
                  <a:pt x="12646" y="4349"/>
                </a:lnTo>
                <a:lnTo>
                  <a:pt x="9975" y="1855"/>
                </a:lnTo>
                <a:lnTo>
                  <a:pt x="7753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7" name="object 687"/>
          <p:cNvSpPr/>
          <p:nvPr/>
        </p:nvSpPr>
        <p:spPr>
          <a:xfrm>
            <a:off x="8827275" y="3428001"/>
            <a:ext cx="22860" cy="10160"/>
          </a:xfrm>
          <a:custGeom>
            <a:avLst/>
            <a:gdLst/>
            <a:ahLst/>
            <a:cxnLst/>
            <a:rect l="l" t="t" r="r" b="b"/>
            <a:pathLst>
              <a:path w="22859" h="10160">
                <a:moveTo>
                  <a:pt x="0" y="0"/>
                </a:moveTo>
                <a:lnTo>
                  <a:pt x="22716" y="0"/>
                </a:lnTo>
                <a:lnTo>
                  <a:pt x="22716" y="9975"/>
                </a:lnTo>
                <a:lnTo>
                  <a:pt x="0" y="997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8" name="object 688"/>
          <p:cNvSpPr/>
          <p:nvPr/>
        </p:nvSpPr>
        <p:spPr>
          <a:xfrm>
            <a:off x="8827275" y="3409717"/>
            <a:ext cx="22860" cy="10160"/>
          </a:xfrm>
          <a:custGeom>
            <a:avLst/>
            <a:gdLst/>
            <a:ahLst/>
            <a:cxnLst/>
            <a:rect l="l" t="t" r="r" b="b"/>
            <a:pathLst>
              <a:path w="22859" h="10160">
                <a:moveTo>
                  <a:pt x="0" y="0"/>
                </a:moveTo>
                <a:lnTo>
                  <a:pt x="22716" y="0"/>
                </a:lnTo>
                <a:lnTo>
                  <a:pt x="22716" y="9975"/>
                </a:lnTo>
                <a:lnTo>
                  <a:pt x="0" y="997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9" name="object 689"/>
          <p:cNvSpPr/>
          <p:nvPr/>
        </p:nvSpPr>
        <p:spPr>
          <a:xfrm>
            <a:off x="8923670" y="3390331"/>
            <a:ext cx="130810" cy="127000"/>
          </a:xfrm>
          <a:custGeom>
            <a:avLst/>
            <a:gdLst/>
            <a:ahLst/>
            <a:cxnLst/>
            <a:rect l="l" t="t" r="r" b="b"/>
            <a:pathLst>
              <a:path w="130809" h="127000">
                <a:moveTo>
                  <a:pt x="129086" y="52629"/>
                </a:moveTo>
                <a:lnTo>
                  <a:pt x="124288" y="52996"/>
                </a:lnTo>
                <a:lnTo>
                  <a:pt x="117634" y="53185"/>
                </a:lnTo>
                <a:lnTo>
                  <a:pt x="109148" y="53185"/>
                </a:lnTo>
                <a:lnTo>
                  <a:pt x="72024" y="53185"/>
                </a:lnTo>
                <a:lnTo>
                  <a:pt x="72024" y="18839"/>
                </a:lnTo>
                <a:lnTo>
                  <a:pt x="72024" y="9975"/>
                </a:lnTo>
                <a:lnTo>
                  <a:pt x="72391" y="3699"/>
                </a:lnTo>
                <a:lnTo>
                  <a:pt x="73135" y="0"/>
                </a:lnTo>
                <a:lnTo>
                  <a:pt x="59839" y="0"/>
                </a:lnTo>
                <a:lnTo>
                  <a:pt x="60194" y="5909"/>
                </a:lnTo>
                <a:lnTo>
                  <a:pt x="60395" y="12185"/>
                </a:lnTo>
                <a:lnTo>
                  <a:pt x="60395" y="18839"/>
                </a:lnTo>
                <a:lnTo>
                  <a:pt x="60395" y="53185"/>
                </a:lnTo>
                <a:lnTo>
                  <a:pt x="26592" y="53185"/>
                </a:lnTo>
                <a:lnTo>
                  <a:pt x="14773" y="53185"/>
                </a:lnTo>
                <a:lnTo>
                  <a:pt x="7008" y="52996"/>
                </a:lnTo>
                <a:lnTo>
                  <a:pt x="3321" y="52629"/>
                </a:lnTo>
                <a:lnTo>
                  <a:pt x="3321" y="63160"/>
                </a:lnTo>
                <a:lnTo>
                  <a:pt x="7008" y="62794"/>
                </a:lnTo>
                <a:lnTo>
                  <a:pt x="14962" y="62605"/>
                </a:lnTo>
                <a:lnTo>
                  <a:pt x="27148" y="62605"/>
                </a:lnTo>
                <a:lnTo>
                  <a:pt x="45432" y="62605"/>
                </a:lnTo>
                <a:lnTo>
                  <a:pt x="33518" y="98889"/>
                </a:lnTo>
                <a:lnTo>
                  <a:pt x="0" y="115235"/>
                </a:lnTo>
                <a:lnTo>
                  <a:pt x="2576" y="118556"/>
                </a:lnTo>
                <a:lnTo>
                  <a:pt x="5164" y="122432"/>
                </a:lnTo>
                <a:lnTo>
                  <a:pt x="7753" y="126865"/>
                </a:lnTo>
                <a:lnTo>
                  <a:pt x="29501" y="117032"/>
                </a:lnTo>
                <a:lnTo>
                  <a:pt x="44876" y="103045"/>
                </a:lnTo>
                <a:lnTo>
                  <a:pt x="53878" y="84903"/>
                </a:lnTo>
                <a:lnTo>
                  <a:pt x="56506" y="62605"/>
                </a:lnTo>
                <a:lnTo>
                  <a:pt x="73691" y="62605"/>
                </a:lnTo>
                <a:lnTo>
                  <a:pt x="73691" y="110247"/>
                </a:lnTo>
                <a:lnTo>
                  <a:pt x="73691" y="118367"/>
                </a:lnTo>
                <a:lnTo>
                  <a:pt x="77745" y="122432"/>
                </a:lnTo>
                <a:lnTo>
                  <a:pt x="85876" y="122432"/>
                </a:lnTo>
                <a:lnTo>
                  <a:pt x="113024" y="122432"/>
                </a:lnTo>
                <a:lnTo>
                  <a:pt x="118189" y="122432"/>
                </a:lnTo>
                <a:lnTo>
                  <a:pt x="121971" y="120400"/>
                </a:lnTo>
                <a:lnTo>
                  <a:pt x="124383" y="116346"/>
                </a:lnTo>
                <a:lnTo>
                  <a:pt x="126770" y="112280"/>
                </a:lnTo>
                <a:lnTo>
                  <a:pt x="128720" y="107670"/>
                </a:lnTo>
                <a:lnTo>
                  <a:pt x="130197" y="102494"/>
                </a:lnTo>
                <a:lnTo>
                  <a:pt x="125021" y="101016"/>
                </a:lnTo>
                <a:lnTo>
                  <a:pt x="120589" y="98617"/>
                </a:lnTo>
                <a:lnTo>
                  <a:pt x="116901" y="95284"/>
                </a:lnTo>
                <a:lnTo>
                  <a:pt x="116157" y="102305"/>
                </a:lnTo>
                <a:lnTo>
                  <a:pt x="115235" y="107020"/>
                </a:lnTo>
                <a:lnTo>
                  <a:pt x="114124" y="109420"/>
                </a:lnTo>
                <a:lnTo>
                  <a:pt x="113024" y="111819"/>
                </a:lnTo>
                <a:lnTo>
                  <a:pt x="110058" y="113013"/>
                </a:lnTo>
                <a:lnTo>
                  <a:pt x="105259" y="113013"/>
                </a:lnTo>
                <a:lnTo>
                  <a:pt x="93074" y="113013"/>
                </a:lnTo>
                <a:lnTo>
                  <a:pt x="87531" y="113013"/>
                </a:lnTo>
                <a:lnTo>
                  <a:pt x="84765" y="110436"/>
                </a:lnTo>
                <a:lnTo>
                  <a:pt x="84765" y="105259"/>
                </a:lnTo>
                <a:lnTo>
                  <a:pt x="84765" y="62605"/>
                </a:lnTo>
                <a:lnTo>
                  <a:pt x="109148" y="62605"/>
                </a:lnTo>
                <a:lnTo>
                  <a:pt x="118367" y="62605"/>
                </a:lnTo>
                <a:lnTo>
                  <a:pt x="125021" y="62794"/>
                </a:lnTo>
                <a:lnTo>
                  <a:pt x="129086" y="63160"/>
                </a:lnTo>
                <a:lnTo>
                  <a:pt x="129086" y="5262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0" name="object 690"/>
          <p:cNvSpPr/>
          <p:nvPr/>
        </p:nvSpPr>
        <p:spPr>
          <a:xfrm>
            <a:off x="9009546" y="3403072"/>
            <a:ext cx="30480" cy="34290"/>
          </a:xfrm>
          <a:custGeom>
            <a:avLst/>
            <a:gdLst/>
            <a:ahLst/>
            <a:cxnLst/>
            <a:rect l="l" t="t" r="r" b="b"/>
            <a:pathLst>
              <a:path w="30479" h="34289">
                <a:moveTo>
                  <a:pt x="0" y="27703"/>
                </a:moveTo>
                <a:lnTo>
                  <a:pt x="2954" y="29547"/>
                </a:lnTo>
                <a:lnTo>
                  <a:pt x="6453" y="31580"/>
                </a:lnTo>
                <a:lnTo>
                  <a:pt x="10518" y="33790"/>
                </a:lnTo>
                <a:lnTo>
                  <a:pt x="14584" y="28259"/>
                </a:lnTo>
                <a:lnTo>
                  <a:pt x="18283" y="22987"/>
                </a:lnTo>
                <a:lnTo>
                  <a:pt x="21605" y="18000"/>
                </a:lnTo>
                <a:lnTo>
                  <a:pt x="24926" y="13024"/>
                </a:lnTo>
                <a:lnTo>
                  <a:pt x="27880" y="9230"/>
                </a:lnTo>
                <a:lnTo>
                  <a:pt x="30469" y="6642"/>
                </a:lnTo>
                <a:lnTo>
                  <a:pt x="26403" y="5176"/>
                </a:lnTo>
                <a:lnTo>
                  <a:pt x="21971" y="2954"/>
                </a:lnTo>
                <a:lnTo>
                  <a:pt x="17172" y="0"/>
                </a:lnTo>
                <a:lnTo>
                  <a:pt x="14644" y="6093"/>
                </a:lnTo>
                <a:lnTo>
                  <a:pt x="10939" y="12743"/>
                </a:lnTo>
                <a:lnTo>
                  <a:pt x="6058" y="19947"/>
                </a:lnTo>
                <a:lnTo>
                  <a:pt x="0" y="2770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1" name="object 691"/>
          <p:cNvSpPr/>
          <p:nvPr/>
        </p:nvSpPr>
        <p:spPr>
          <a:xfrm>
            <a:off x="8941398" y="3405837"/>
            <a:ext cx="28575" cy="32384"/>
          </a:xfrm>
          <a:custGeom>
            <a:avLst/>
            <a:gdLst/>
            <a:ahLst/>
            <a:cxnLst/>
            <a:rect l="l" t="t" r="r" b="b"/>
            <a:pathLst>
              <a:path w="28575" h="32385">
                <a:moveTo>
                  <a:pt x="16617" y="32135"/>
                </a:moveTo>
                <a:lnTo>
                  <a:pt x="20305" y="29559"/>
                </a:lnTo>
                <a:lnTo>
                  <a:pt x="24193" y="27337"/>
                </a:lnTo>
                <a:lnTo>
                  <a:pt x="28259" y="25493"/>
                </a:lnTo>
                <a:lnTo>
                  <a:pt x="25670" y="21061"/>
                </a:lnTo>
                <a:lnTo>
                  <a:pt x="11629" y="0"/>
                </a:lnTo>
                <a:lnTo>
                  <a:pt x="7564" y="2221"/>
                </a:lnTo>
                <a:lnTo>
                  <a:pt x="3687" y="4432"/>
                </a:lnTo>
                <a:lnTo>
                  <a:pt x="0" y="6654"/>
                </a:lnTo>
                <a:lnTo>
                  <a:pt x="5817" y="14687"/>
                </a:lnTo>
                <a:lnTo>
                  <a:pt x="10524" y="21611"/>
                </a:lnTo>
                <a:lnTo>
                  <a:pt x="14124" y="27426"/>
                </a:lnTo>
                <a:lnTo>
                  <a:pt x="16617" y="3213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2" name="object 692"/>
          <p:cNvSpPr/>
          <p:nvPr/>
        </p:nvSpPr>
        <p:spPr>
          <a:xfrm>
            <a:off x="9120905" y="3398639"/>
            <a:ext cx="70485" cy="117475"/>
          </a:xfrm>
          <a:custGeom>
            <a:avLst/>
            <a:gdLst/>
            <a:ahLst/>
            <a:cxnLst/>
            <a:rect l="l" t="t" r="r" b="b"/>
            <a:pathLst>
              <a:path w="70484" h="117475">
                <a:moveTo>
                  <a:pt x="24926" y="555"/>
                </a:moveTo>
                <a:lnTo>
                  <a:pt x="17539" y="555"/>
                </a:lnTo>
                <a:lnTo>
                  <a:pt x="10518" y="378"/>
                </a:lnTo>
                <a:lnTo>
                  <a:pt x="3876" y="0"/>
                </a:lnTo>
                <a:lnTo>
                  <a:pt x="3876" y="11086"/>
                </a:lnTo>
                <a:lnTo>
                  <a:pt x="10518" y="10719"/>
                </a:lnTo>
                <a:lnTo>
                  <a:pt x="17539" y="10530"/>
                </a:lnTo>
                <a:lnTo>
                  <a:pt x="24926" y="10530"/>
                </a:lnTo>
                <a:lnTo>
                  <a:pt x="58716" y="10530"/>
                </a:lnTo>
                <a:lnTo>
                  <a:pt x="58716" y="44876"/>
                </a:lnTo>
                <a:lnTo>
                  <a:pt x="32679" y="44876"/>
                </a:lnTo>
                <a:lnTo>
                  <a:pt x="25292" y="44876"/>
                </a:lnTo>
                <a:lnTo>
                  <a:pt x="17905" y="44699"/>
                </a:lnTo>
                <a:lnTo>
                  <a:pt x="10518" y="44321"/>
                </a:lnTo>
                <a:lnTo>
                  <a:pt x="10518" y="54851"/>
                </a:lnTo>
                <a:lnTo>
                  <a:pt x="17905" y="54485"/>
                </a:lnTo>
                <a:lnTo>
                  <a:pt x="25292" y="54296"/>
                </a:lnTo>
                <a:lnTo>
                  <a:pt x="32679" y="54296"/>
                </a:lnTo>
                <a:lnTo>
                  <a:pt x="58716" y="54296"/>
                </a:lnTo>
                <a:lnTo>
                  <a:pt x="58716" y="92519"/>
                </a:lnTo>
                <a:lnTo>
                  <a:pt x="21605" y="92519"/>
                </a:lnTo>
                <a:lnTo>
                  <a:pt x="14206" y="92519"/>
                </a:lnTo>
                <a:lnTo>
                  <a:pt x="7008" y="92341"/>
                </a:lnTo>
                <a:lnTo>
                  <a:pt x="0" y="91963"/>
                </a:lnTo>
                <a:lnTo>
                  <a:pt x="0" y="103049"/>
                </a:lnTo>
                <a:lnTo>
                  <a:pt x="7008" y="102683"/>
                </a:lnTo>
                <a:lnTo>
                  <a:pt x="14206" y="102494"/>
                </a:lnTo>
                <a:lnTo>
                  <a:pt x="21605" y="102494"/>
                </a:lnTo>
                <a:lnTo>
                  <a:pt x="58716" y="102494"/>
                </a:lnTo>
                <a:lnTo>
                  <a:pt x="58716" y="117457"/>
                </a:lnTo>
                <a:lnTo>
                  <a:pt x="70358" y="117457"/>
                </a:lnTo>
                <a:lnTo>
                  <a:pt x="70112" y="111289"/>
                </a:lnTo>
                <a:lnTo>
                  <a:pt x="69938" y="104985"/>
                </a:lnTo>
                <a:lnTo>
                  <a:pt x="69836" y="98543"/>
                </a:lnTo>
                <a:lnTo>
                  <a:pt x="69802" y="91963"/>
                </a:lnTo>
                <a:lnTo>
                  <a:pt x="69802" y="26592"/>
                </a:lnTo>
                <a:lnTo>
                  <a:pt x="69836" y="19773"/>
                </a:lnTo>
                <a:lnTo>
                  <a:pt x="69938" y="13161"/>
                </a:lnTo>
                <a:lnTo>
                  <a:pt x="70112" y="6756"/>
                </a:lnTo>
                <a:lnTo>
                  <a:pt x="70358" y="555"/>
                </a:lnTo>
                <a:lnTo>
                  <a:pt x="24926" y="55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3" name="object 693"/>
          <p:cNvSpPr/>
          <p:nvPr/>
        </p:nvSpPr>
        <p:spPr>
          <a:xfrm>
            <a:off x="9065497" y="3390330"/>
            <a:ext cx="57150" cy="128270"/>
          </a:xfrm>
          <a:custGeom>
            <a:avLst/>
            <a:gdLst/>
            <a:ahLst/>
            <a:cxnLst/>
            <a:rect l="l" t="t" r="r" b="b"/>
            <a:pathLst>
              <a:path w="57150" h="128270">
                <a:moveTo>
                  <a:pt x="25481" y="27148"/>
                </a:moveTo>
                <a:lnTo>
                  <a:pt x="16251" y="27148"/>
                </a:lnTo>
                <a:lnTo>
                  <a:pt x="8497" y="26781"/>
                </a:lnTo>
                <a:lnTo>
                  <a:pt x="2221" y="26037"/>
                </a:lnTo>
                <a:lnTo>
                  <a:pt x="2221" y="37678"/>
                </a:lnTo>
                <a:lnTo>
                  <a:pt x="8864" y="37312"/>
                </a:lnTo>
                <a:lnTo>
                  <a:pt x="16617" y="37123"/>
                </a:lnTo>
                <a:lnTo>
                  <a:pt x="25481" y="37123"/>
                </a:lnTo>
                <a:lnTo>
                  <a:pt x="25481" y="64259"/>
                </a:lnTo>
                <a:lnTo>
                  <a:pt x="17034" y="68282"/>
                </a:lnTo>
                <a:lnTo>
                  <a:pt x="9970" y="71469"/>
                </a:lnTo>
                <a:lnTo>
                  <a:pt x="4292" y="73823"/>
                </a:lnTo>
                <a:lnTo>
                  <a:pt x="0" y="75346"/>
                </a:lnTo>
                <a:lnTo>
                  <a:pt x="3321" y="78300"/>
                </a:lnTo>
                <a:lnTo>
                  <a:pt x="5720" y="81633"/>
                </a:lnTo>
                <a:lnTo>
                  <a:pt x="7209" y="85321"/>
                </a:lnTo>
                <a:lnTo>
                  <a:pt x="11263" y="81988"/>
                </a:lnTo>
                <a:lnTo>
                  <a:pt x="17362" y="78489"/>
                </a:lnTo>
                <a:lnTo>
                  <a:pt x="25481" y="74790"/>
                </a:lnTo>
                <a:lnTo>
                  <a:pt x="25481" y="110247"/>
                </a:lnTo>
                <a:lnTo>
                  <a:pt x="25481" y="113214"/>
                </a:lnTo>
                <a:lnTo>
                  <a:pt x="24382" y="114963"/>
                </a:lnTo>
                <a:lnTo>
                  <a:pt x="22160" y="115506"/>
                </a:lnTo>
                <a:lnTo>
                  <a:pt x="19950" y="116062"/>
                </a:lnTo>
                <a:lnTo>
                  <a:pt x="15329" y="115967"/>
                </a:lnTo>
                <a:lnTo>
                  <a:pt x="8308" y="115235"/>
                </a:lnTo>
                <a:lnTo>
                  <a:pt x="10897" y="119300"/>
                </a:lnTo>
                <a:lnTo>
                  <a:pt x="12185" y="123543"/>
                </a:lnTo>
                <a:lnTo>
                  <a:pt x="12185" y="127976"/>
                </a:lnTo>
                <a:lnTo>
                  <a:pt x="22160" y="126865"/>
                </a:lnTo>
                <a:lnTo>
                  <a:pt x="28814" y="125210"/>
                </a:lnTo>
                <a:lnTo>
                  <a:pt x="32135" y="122988"/>
                </a:lnTo>
                <a:lnTo>
                  <a:pt x="35456" y="120778"/>
                </a:lnTo>
                <a:lnTo>
                  <a:pt x="37123" y="118000"/>
                </a:lnTo>
                <a:lnTo>
                  <a:pt x="37123" y="114679"/>
                </a:lnTo>
                <a:lnTo>
                  <a:pt x="37123" y="69802"/>
                </a:lnTo>
                <a:lnTo>
                  <a:pt x="45243" y="65370"/>
                </a:lnTo>
                <a:lnTo>
                  <a:pt x="51152" y="62605"/>
                </a:lnTo>
                <a:lnTo>
                  <a:pt x="54851" y="61494"/>
                </a:lnTo>
                <a:lnTo>
                  <a:pt x="54473" y="57806"/>
                </a:lnTo>
                <a:lnTo>
                  <a:pt x="54296" y="54107"/>
                </a:lnTo>
                <a:lnTo>
                  <a:pt x="54296" y="50419"/>
                </a:lnTo>
                <a:lnTo>
                  <a:pt x="45798" y="55218"/>
                </a:lnTo>
                <a:lnTo>
                  <a:pt x="40078" y="58362"/>
                </a:lnTo>
                <a:lnTo>
                  <a:pt x="37123" y="59827"/>
                </a:lnTo>
                <a:lnTo>
                  <a:pt x="37123" y="37123"/>
                </a:lnTo>
                <a:lnTo>
                  <a:pt x="45243" y="37123"/>
                </a:lnTo>
                <a:lnTo>
                  <a:pt x="51885" y="37312"/>
                </a:lnTo>
                <a:lnTo>
                  <a:pt x="57062" y="37678"/>
                </a:lnTo>
                <a:lnTo>
                  <a:pt x="57062" y="26037"/>
                </a:lnTo>
                <a:lnTo>
                  <a:pt x="51885" y="26781"/>
                </a:lnTo>
                <a:lnTo>
                  <a:pt x="45243" y="27148"/>
                </a:lnTo>
                <a:lnTo>
                  <a:pt x="37123" y="27148"/>
                </a:lnTo>
                <a:lnTo>
                  <a:pt x="37157" y="17765"/>
                </a:lnTo>
                <a:lnTo>
                  <a:pt x="37259" y="10112"/>
                </a:lnTo>
                <a:lnTo>
                  <a:pt x="37432" y="4190"/>
                </a:lnTo>
                <a:lnTo>
                  <a:pt x="37678" y="0"/>
                </a:lnTo>
                <a:lnTo>
                  <a:pt x="24938" y="0"/>
                </a:lnTo>
                <a:lnTo>
                  <a:pt x="25172" y="5644"/>
                </a:lnTo>
                <a:lnTo>
                  <a:pt x="25342" y="12049"/>
                </a:lnTo>
                <a:lnTo>
                  <a:pt x="25446" y="19216"/>
                </a:lnTo>
                <a:lnTo>
                  <a:pt x="25481" y="2714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4" name="object 694"/>
          <p:cNvSpPr/>
          <p:nvPr/>
        </p:nvSpPr>
        <p:spPr>
          <a:xfrm>
            <a:off x="9258847" y="3442411"/>
            <a:ext cx="72390" cy="75565"/>
          </a:xfrm>
          <a:custGeom>
            <a:avLst/>
            <a:gdLst/>
            <a:ahLst/>
            <a:cxnLst/>
            <a:rect l="l" t="t" r="r" b="b"/>
            <a:pathLst>
              <a:path w="72390" h="75564">
                <a:moveTo>
                  <a:pt x="1110" y="60383"/>
                </a:moveTo>
                <a:lnTo>
                  <a:pt x="744" y="67391"/>
                </a:lnTo>
                <a:lnTo>
                  <a:pt x="366" y="72379"/>
                </a:lnTo>
                <a:lnTo>
                  <a:pt x="0" y="75346"/>
                </a:lnTo>
                <a:lnTo>
                  <a:pt x="11641" y="75346"/>
                </a:lnTo>
                <a:lnTo>
                  <a:pt x="11641" y="67025"/>
                </a:lnTo>
                <a:lnTo>
                  <a:pt x="60938" y="67025"/>
                </a:lnTo>
                <a:lnTo>
                  <a:pt x="60938" y="75346"/>
                </a:lnTo>
                <a:lnTo>
                  <a:pt x="72024" y="75346"/>
                </a:lnTo>
                <a:lnTo>
                  <a:pt x="71658" y="67214"/>
                </a:lnTo>
                <a:lnTo>
                  <a:pt x="71469" y="61494"/>
                </a:lnTo>
                <a:lnTo>
                  <a:pt x="71469" y="58173"/>
                </a:lnTo>
                <a:lnTo>
                  <a:pt x="71469" y="12740"/>
                </a:lnTo>
                <a:lnTo>
                  <a:pt x="71469" y="9053"/>
                </a:lnTo>
                <a:lnTo>
                  <a:pt x="71658" y="4798"/>
                </a:lnTo>
                <a:lnTo>
                  <a:pt x="72024" y="0"/>
                </a:lnTo>
                <a:lnTo>
                  <a:pt x="0" y="0"/>
                </a:lnTo>
                <a:lnTo>
                  <a:pt x="366" y="3321"/>
                </a:lnTo>
                <a:lnTo>
                  <a:pt x="744" y="8119"/>
                </a:lnTo>
                <a:lnTo>
                  <a:pt x="1110" y="14395"/>
                </a:lnTo>
                <a:lnTo>
                  <a:pt x="1110" y="6038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5" name="object 695"/>
          <p:cNvSpPr/>
          <p:nvPr/>
        </p:nvSpPr>
        <p:spPr>
          <a:xfrm>
            <a:off x="9207327" y="3390325"/>
            <a:ext cx="45085" cy="128270"/>
          </a:xfrm>
          <a:custGeom>
            <a:avLst/>
            <a:gdLst/>
            <a:ahLst/>
            <a:cxnLst/>
            <a:rect l="l" t="t" r="r" b="b"/>
            <a:pathLst>
              <a:path w="45084" h="128270">
                <a:moveTo>
                  <a:pt x="17172" y="31024"/>
                </a:moveTo>
                <a:lnTo>
                  <a:pt x="11629" y="31024"/>
                </a:lnTo>
                <a:lnTo>
                  <a:pt x="6275" y="30847"/>
                </a:lnTo>
                <a:lnTo>
                  <a:pt x="1110" y="30481"/>
                </a:lnTo>
                <a:lnTo>
                  <a:pt x="1110" y="40444"/>
                </a:lnTo>
                <a:lnTo>
                  <a:pt x="6642" y="40078"/>
                </a:lnTo>
                <a:lnTo>
                  <a:pt x="11996" y="39889"/>
                </a:lnTo>
                <a:lnTo>
                  <a:pt x="17172" y="39889"/>
                </a:lnTo>
                <a:lnTo>
                  <a:pt x="20494" y="39889"/>
                </a:lnTo>
                <a:lnTo>
                  <a:pt x="20494" y="63716"/>
                </a:lnTo>
                <a:lnTo>
                  <a:pt x="17172" y="65193"/>
                </a:lnTo>
                <a:lnTo>
                  <a:pt x="10329" y="67415"/>
                </a:lnTo>
                <a:lnTo>
                  <a:pt x="0" y="70358"/>
                </a:lnTo>
                <a:lnTo>
                  <a:pt x="1110" y="72580"/>
                </a:lnTo>
                <a:lnTo>
                  <a:pt x="2765" y="76457"/>
                </a:lnTo>
                <a:lnTo>
                  <a:pt x="4987" y="82000"/>
                </a:lnTo>
                <a:lnTo>
                  <a:pt x="13107" y="77934"/>
                </a:lnTo>
                <a:lnTo>
                  <a:pt x="18283" y="75535"/>
                </a:lnTo>
                <a:lnTo>
                  <a:pt x="20494" y="74790"/>
                </a:lnTo>
                <a:lnTo>
                  <a:pt x="20494" y="106926"/>
                </a:lnTo>
                <a:lnTo>
                  <a:pt x="20494" y="108781"/>
                </a:lnTo>
                <a:lnTo>
                  <a:pt x="19749" y="110720"/>
                </a:lnTo>
                <a:lnTo>
                  <a:pt x="18283" y="112741"/>
                </a:lnTo>
                <a:lnTo>
                  <a:pt x="16806" y="114774"/>
                </a:lnTo>
                <a:lnTo>
                  <a:pt x="13296" y="115424"/>
                </a:lnTo>
                <a:lnTo>
                  <a:pt x="7753" y="114679"/>
                </a:lnTo>
                <a:lnTo>
                  <a:pt x="9230" y="116901"/>
                </a:lnTo>
                <a:lnTo>
                  <a:pt x="10329" y="121333"/>
                </a:lnTo>
                <a:lnTo>
                  <a:pt x="11074" y="127976"/>
                </a:lnTo>
                <a:lnTo>
                  <a:pt x="18461" y="126876"/>
                </a:lnTo>
                <a:lnTo>
                  <a:pt x="31024" y="110803"/>
                </a:lnTo>
                <a:lnTo>
                  <a:pt x="31024" y="70358"/>
                </a:lnTo>
                <a:lnTo>
                  <a:pt x="37667" y="67037"/>
                </a:lnTo>
                <a:lnTo>
                  <a:pt x="42099" y="65016"/>
                </a:lnTo>
                <a:lnTo>
                  <a:pt x="44321" y="64271"/>
                </a:lnTo>
                <a:lnTo>
                  <a:pt x="43576" y="60205"/>
                </a:lnTo>
                <a:lnTo>
                  <a:pt x="43210" y="57073"/>
                </a:lnTo>
                <a:lnTo>
                  <a:pt x="43210" y="54851"/>
                </a:lnTo>
                <a:lnTo>
                  <a:pt x="41000" y="55962"/>
                </a:lnTo>
                <a:lnTo>
                  <a:pt x="36922" y="57806"/>
                </a:lnTo>
                <a:lnTo>
                  <a:pt x="31024" y="60395"/>
                </a:lnTo>
                <a:lnTo>
                  <a:pt x="31024" y="39889"/>
                </a:lnTo>
                <a:lnTo>
                  <a:pt x="34712" y="39889"/>
                </a:lnTo>
                <a:lnTo>
                  <a:pt x="39333" y="40078"/>
                </a:lnTo>
                <a:lnTo>
                  <a:pt x="44876" y="40444"/>
                </a:lnTo>
                <a:lnTo>
                  <a:pt x="44876" y="30481"/>
                </a:lnTo>
                <a:lnTo>
                  <a:pt x="38967" y="30847"/>
                </a:lnTo>
                <a:lnTo>
                  <a:pt x="34345" y="31024"/>
                </a:lnTo>
                <a:lnTo>
                  <a:pt x="31024" y="31024"/>
                </a:lnTo>
                <a:lnTo>
                  <a:pt x="31024" y="14962"/>
                </a:lnTo>
                <a:lnTo>
                  <a:pt x="31024" y="9053"/>
                </a:lnTo>
                <a:lnTo>
                  <a:pt x="31202" y="4077"/>
                </a:lnTo>
                <a:lnTo>
                  <a:pt x="31580" y="0"/>
                </a:lnTo>
                <a:lnTo>
                  <a:pt x="19938" y="0"/>
                </a:lnTo>
                <a:lnTo>
                  <a:pt x="20305" y="4432"/>
                </a:lnTo>
                <a:lnTo>
                  <a:pt x="20494" y="9419"/>
                </a:lnTo>
                <a:lnTo>
                  <a:pt x="20494" y="14962"/>
                </a:lnTo>
                <a:lnTo>
                  <a:pt x="20494" y="31024"/>
                </a:lnTo>
                <a:lnTo>
                  <a:pt x="17172" y="310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6" name="object 696"/>
          <p:cNvSpPr/>
          <p:nvPr/>
        </p:nvSpPr>
        <p:spPr>
          <a:xfrm>
            <a:off x="9254414" y="3388670"/>
            <a:ext cx="85090" cy="46355"/>
          </a:xfrm>
          <a:custGeom>
            <a:avLst/>
            <a:gdLst/>
            <a:ahLst/>
            <a:cxnLst/>
            <a:rect l="l" t="t" r="r" b="b"/>
            <a:pathLst>
              <a:path w="85090" h="46354">
                <a:moveTo>
                  <a:pt x="84765" y="20494"/>
                </a:moveTo>
                <a:lnTo>
                  <a:pt x="82555" y="20872"/>
                </a:lnTo>
                <a:lnTo>
                  <a:pt x="78478" y="21049"/>
                </a:lnTo>
                <a:lnTo>
                  <a:pt x="72580" y="21049"/>
                </a:lnTo>
                <a:lnTo>
                  <a:pt x="60938" y="21049"/>
                </a:lnTo>
                <a:lnTo>
                  <a:pt x="60938" y="11629"/>
                </a:lnTo>
                <a:lnTo>
                  <a:pt x="60938" y="6086"/>
                </a:lnTo>
                <a:lnTo>
                  <a:pt x="61127" y="2210"/>
                </a:lnTo>
                <a:lnTo>
                  <a:pt x="61494" y="0"/>
                </a:lnTo>
                <a:lnTo>
                  <a:pt x="49864" y="0"/>
                </a:lnTo>
                <a:lnTo>
                  <a:pt x="50230" y="3321"/>
                </a:lnTo>
                <a:lnTo>
                  <a:pt x="50419" y="7753"/>
                </a:lnTo>
                <a:lnTo>
                  <a:pt x="50419" y="13296"/>
                </a:lnTo>
                <a:lnTo>
                  <a:pt x="50419" y="21049"/>
                </a:lnTo>
                <a:lnTo>
                  <a:pt x="29370" y="21049"/>
                </a:lnTo>
                <a:lnTo>
                  <a:pt x="29370" y="11074"/>
                </a:lnTo>
                <a:lnTo>
                  <a:pt x="29370" y="4798"/>
                </a:lnTo>
                <a:lnTo>
                  <a:pt x="29547" y="1099"/>
                </a:lnTo>
                <a:lnTo>
                  <a:pt x="29925" y="0"/>
                </a:lnTo>
                <a:lnTo>
                  <a:pt x="18839" y="0"/>
                </a:lnTo>
                <a:lnTo>
                  <a:pt x="19205" y="1843"/>
                </a:lnTo>
                <a:lnTo>
                  <a:pt x="19394" y="5531"/>
                </a:lnTo>
                <a:lnTo>
                  <a:pt x="19394" y="11074"/>
                </a:lnTo>
                <a:lnTo>
                  <a:pt x="19394" y="21049"/>
                </a:lnTo>
                <a:lnTo>
                  <a:pt x="11641" y="21049"/>
                </a:lnTo>
                <a:lnTo>
                  <a:pt x="8308" y="21049"/>
                </a:lnTo>
                <a:lnTo>
                  <a:pt x="4432" y="20872"/>
                </a:lnTo>
                <a:lnTo>
                  <a:pt x="0" y="20494"/>
                </a:lnTo>
                <a:lnTo>
                  <a:pt x="0" y="30469"/>
                </a:lnTo>
                <a:lnTo>
                  <a:pt x="2221" y="30102"/>
                </a:lnTo>
                <a:lnTo>
                  <a:pt x="7020" y="29913"/>
                </a:lnTo>
                <a:lnTo>
                  <a:pt x="14407" y="29913"/>
                </a:lnTo>
                <a:lnTo>
                  <a:pt x="19394" y="29913"/>
                </a:lnTo>
                <a:lnTo>
                  <a:pt x="19394" y="34712"/>
                </a:lnTo>
                <a:lnTo>
                  <a:pt x="19205" y="40078"/>
                </a:lnTo>
                <a:lnTo>
                  <a:pt x="18839" y="45975"/>
                </a:lnTo>
                <a:lnTo>
                  <a:pt x="29370" y="45975"/>
                </a:lnTo>
                <a:lnTo>
                  <a:pt x="29370" y="29913"/>
                </a:lnTo>
                <a:lnTo>
                  <a:pt x="50419" y="29913"/>
                </a:lnTo>
                <a:lnTo>
                  <a:pt x="50419" y="45975"/>
                </a:lnTo>
                <a:lnTo>
                  <a:pt x="61494" y="45975"/>
                </a:lnTo>
                <a:lnTo>
                  <a:pt x="61127" y="40078"/>
                </a:lnTo>
                <a:lnTo>
                  <a:pt x="60938" y="34712"/>
                </a:lnTo>
                <a:lnTo>
                  <a:pt x="60938" y="29913"/>
                </a:lnTo>
                <a:lnTo>
                  <a:pt x="71469" y="29913"/>
                </a:lnTo>
                <a:lnTo>
                  <a:pt x="78123" y="29913"/>
                </a:lnTo>
                <a:lnTo>
                  <a:pt x="82555" y="30102"/>
                </a:lnTo>
                <a:lnTo>
                  <a:pt x="84765" y="30469"/>
                </a:lnTo>
                <a:lnTo>
                  <a:pt x="84765" y="2049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7" name="object 697"/>
          <p:cNvSpPr/>
          <p:nvPr/>
        </p:nvSpPr>
        <p:spPr>
          <a:xfrm>
            <a:off x="9270488" y="3450720"/>
            <a:ext cx="20320" cy="21590"/>
          </a:xfrm>
          <a:custGeom>
            <a:avLst/>
            <a:gdLst/>
            <a:ahLst/>
            <a:cxnLst/>
            <a:rect l="l" t="t" r="r" b="b"/>
            <a:pathLst>
              <a:path w="20320" h="21589">
                <a:moveTo>
                  <a:pt x="0" y="0"/>
                </a:moveTo>
                <a:lnTo>
                  <a:pt x="19938" y="0"/>
                </a:lnTo>
                <a:lnTo>
                  <a:pt x="19938" y="21049"/>
                </a:lnTo>
                <a:lnTo>
                  <a:pt x="0" y="2104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8" name="object 698"/>
          <p:cNvSpPr/>
          <p:nvPr/>
        </p:nvSpPr>
        <p:spPr>
          <a:xfrm>
            <a:off x="9270488" y="3480634"/>
            <a:ext cx="20320" cy="20955"/>
          </a:xfrm>
          <a:custGeom>
            <a:avLst/>
            <a:gdLst/>
            <a:ahLst/>
            <a:cxnLst/>
            <a:rect l="l" t="t" r="r" b="b"/>
            <a:pathLst>
              <a:path w="20320" h="20954">
                <a:moveTo>
                  <a:pt x="0" y="0"/>
                </a:moveTo>
                <a:lnTo>
                  <a:pt x="19938" y="0"/>
                </a:lnTo>
                <a:lnTo>
                  <a:pt x="19938" y="20494"/>
                </a:lnTo>
                <a:lnTo>
                  <a:pt x="0" y="2049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9" name="object 699"/>
          <p:cNvSpPr/>
          <p:nvPr/>
        </p:nvSpPr>
        <p:spPr>
          <a:xfrm>
            <a:off x="9300402" y="3450720"/>
            <a:ext cx="19685" cy="21590"/>
          </a:xfrm>
          <a:custGeom>
            <a:avLst/>
            <a:gdLst/>
            <a:ahLst/>
            <a:cxnLst/>
            <a:rect l="l" t="t" r="r" b="b"/>
            <a:pathLst>
              <a:path w="19684" h="21589">
                <a:moveTo>
                  <a:pt x="0" y="0"/>
                </a:moveTo>
                <a:lnTo>
                  <a:pt x="19394" y="0"/>
                </a:lnTo>
                <a:lnTo>
                  <a:pt x="19394" y="21049"/>
                </a:lnTo>
                <a:lnTo>
                  <a:pt x="0" y="2104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0" name="object 700"/>
          <p:cNvSpPr/>
          <p:nvPr/>
        </p:nvSpPr>
        <p:spPr>
          <a:xfrm>
            <a:off x="9300402" y="3480634"/>
            <a:ext cx="19685" cy="20955"/>
          </a:xfrm>
          <a:custGeom>
            <a:avLst/>
            <a:gdLst/>
            <a:ahLst/>
            <a:cxnLst/>
            <a:rect l="l" t="t" r="r" b="b"/>
            <a:pathLst>
              <a:path w="19684" h="20954">
                <a:moveTo>
                  <a:pt x="0" y="0"/>
                </a:moveTo>
                <a:lnTo>
                  <a:pt x="19394" y="0"/>
                </a:lnTo>
                <a:lnTo>
                  <a:pt x="19394" y="20494"/>
                </a:lnTo>
                <a:lnTo>
                  <a:pt x="0" y="2049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1" name="object 701"/>
          <p:cNvSpPr/>
          <p:nvPr/>
        </p:nvSpPr>
        <p:spPr>
          <a:xfrm>
            <a:off x="9350263" y="3425785"/>
            <a:ext cx="129539" cy="47625"/>
          </a:xfrm>
          <a:custGeom>
            <a:avLst/>
            <a:gdLst/>
            <a:ahLst/>
            <a:cxnLst/>
            <a:rect l="l" t="t" r="r" b="b"/>
            <a:pathLst>
              <a:path w="129540" h="47625">
                <a:moveTo>
                  <a:pt x="0" y="36012"/>
                </a:moveTo>
                <a:lnTo>
                  <a:pt x="2576" y="38967"/>
                </a:lnTo>
                <a:lnTo>
                  <a:pt x="4432" y="42654"/>
                </a:lnTo>
                <a:lnTo>
                  <a:pt x="5543" y="47086"/>
                </a:lnTo>
                <a:lnTo>
                  <a:pt x="13574" y="45795"/>
                </a:lnTo>
                <a:lnTo>
                  <a:pt x="52217" y="32481"/>
                </a:lnTo>
                <a:lnTo>
                  <a:pt x="63716" y="21605"/>
                </a:lnTo>
                <a:lnTo>
                  <a:pt x="70724" y="29003"/>
                </a:lnTo>
                <a:lnTo>
                  <a:pt x="76917" y="33991"/>
                </a:lnTo>
                <a:lnTo>
                  <a:pt x="82271" y="36567"/>
                </a:lnTo>
                <a:lnTo>
                  <a:pt x="87625" y="39156"/>
                </a:lnTo>
                <a:lnTo>
                  <a:pt x="93535" y="41094"/>
                </a:lnTo>
                <a:lnTo>
                  <a:pt x="100000" y="42382"/>
                </a:lnTo>
                <a:lnTo>
                  <a:pt x="106453" y="43682"/>
                </a:lnTo>
                <a:lnTo>
                  <a:pt x="114313" y="44699"/>
                </a:lnTo>
                <a:lnTo>
                  <a:pt x="123543" y="45432"/>
                </a:lnTo>
                <a:lnTo>
                  <a:pt x="124276" y="41000"/>
                </a:lnTo>
                <a:lnTo>
                  <a:pt x="126120" y="36934"/>
                </a:lnTo>
                <a:lnTo>
                  <a:pt x="129086" y="33246"/>
                </a:lnTo>
                <a:lnTo>
                  <a:pt x="122975" y="33577"/>
                </a:lnTo>
                <a:lnTo>
                  <a:pt x="116273" y="33453"/>
                </a:lnTo>
                <a:lnTo>
                  <a:pt x="74235" y="20505"/>
                </a:lnTo>
                <a:lnTo>
                  <a:pt x="101938" y="20505"/>
                </a:lnTo>
                <a:lnTo>
                  <a:pt x="110436" y="20505"/>
                </a:lnTo>
                <a:lnTo>
                  <a:pt x="117811" y="20695"/>
                </a:lnTo>
                <a:lnTo>
                  <a:pt x="124099" y="21049"/>
                </a:lnTo>
                <a:lnTo>
                  <a:pt x="124099" y="11629"/>
                </a:lnTo>
                <a:lnTo>
                  <a:pt x="117457" y="12008"/>
                </a:lnTo>
                <a:lnTo>
                  <a:pt x="110058" y="12185"/>
                </a:lnTo>
                <a:lnTo>
                  <a:pt x="101938" y="12185"/>
                </a:lnTo>
                <a:lnTo>
                  <a:pt x="93630" y="12185"/>
                </a:lnTo>
                <a:lnTo>
                  <a:pt x="95840" y="10341"/>
                </a:lnTo>
                <a:lnTo>
                  <a:pt x="98062" y="8864"/>
                </a:lnTo>
                <a:lnTo>
                  <a:pt x="100272" y="7753"/>
                </a:lnTo>
                <a:lnTo>
                  <a:pt x="97683" y="4810"/>
                </a:lnTo>
                <a:lnTo>
                  <a:pt x="94918" y="2221"/>
                </a:lnTo>
                <a:lnTo>
                  <a:pt x="91963" y="0"/>
                </a:lnTo>
                <a:lnTo>
                  <a:pt x="84210" y="5543"/>
                </a:lnTo>
                <a:lnTo>
                  <a:pt x="86786" y="7398"/>
                </a:lnTo>
                <a:lnTo>
                  <a:pt x="89375" y="9608"/>
                </a:lnTo>
                <a:lnTo>
                  <a:pt x="91963" y="12185"/>
                </a:lnTo>
                <a:lnTo>
                  <a:pt x="67037" y="12185"/>
                </a:lnTo>
                <a:lnTo>
                  <a:pt x="67403" y="7753"/>
                </a:lnTo>
                <a:lnTo>
                  <a:pt x="68691" y="4432"/>
                </a:lnTo>
                <a:lnTo>
                  <a:pt x="70913" y="2221"/>
                </a:lnTo>
                <a:lnTo>
                  <a:pt x="65737" y="1477"/>
                </a:lnTo>
                <a:lnTo>
                  <a:pt x="60749" y="744"/>
                </a:lnTo>
                <a:lnTo>
                  <a:pt x="55951" y="0"/>
                </a:lnTo>
                <a:lnTo>
                  <a:pt x="56317" y="4810"/>
                </a:lnTo>
                <a:lnTo>
                  <a:pt x="55951" y="8864"/>
                </a:lnTo>
                <a:lnTo>
                  <a:pt x="54851" y="12185"/>
                </a:lnTo>
                <a:lnTo>
                  <a:pt x="27703" y="12185"/>
                </a:lnTo>
                <a:lnTo>
                  <a:pt x="23637" y="12185"/>
                </a:lnTo>
                <a:lnTo>
                  <a:pt x="16428" y="12008"/>
                </a:lnTo>
                <a:lnTo>
                  <a:pt x="6098" y="11629"/>
                </a:lnTo>
                <a:lnTo>
                  <a:pt x="6098" y="21049"/>
                </a:lnTo>
                <a:lnTo>
                  <a:pt x="16428" y="20695"/>
                </a:lnTo>
                <a:lnTo>
                  <a:pt x="23637" y="20505"/>
                </a:lnTo>
                <a:lnTo>
                  <a:pt x="27703" y="20505"/>
                </a:lnTo>
                <a:lnTo>
                  <a:pt x="52074" y="20505"/>
                </a:lnTo>
                <a:lnTo>
                  <a:pt x="47642" y="24938"/>
                </a:lnTo>
                <a:lnTo>
                  <a:pt x="42938" y="28070"/>
                </a:lnTo>
                <a:lnTo>
                  <a:pt x="37950" y="29913"/>
                </a:lnTo>
                <a:lnTo>
                  <a:pt x="32963" y="31769"/>
                </a:lnTo>
                <a:lnTo>
                  <a:pt x="27230" y="33246"/>
                </a:lnTo>
                <a:lnTo>
                  <a:pt x="20777" y="34345"/>
                </a:lnTo>
                <a:lnTo>
                  <a:pt x="14312" y="35456"/>
                </a:lnTo>
                <a:lnTo>
                  <a:pt x="7386" y="36012"/>
                </a:lnTo>
                <a:lnTo>
                  <a:pt x="0" y="36012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2" name="object 702"/>
          <p:cNvSpPr/>
          <p:nvPr/>
        </p:nvSpPr>
        <p:spPr>
          <a:xfrm>
            <a:off x="9419511" y="3472872"/>
            <a:ext cx="46355" cy="44450"/>
          </a:xfrm>
          <a:custGeom>
            <a:avLst/>
            <a:gdLst/>
            <a:ahLst/>
            <a:cxnLst/>
            <a:rect l="l" t="t" r="r" b="b"/>
            <a:pathLst>
              <a:path w="46354" h="44450">
                <a:moveTo>
                  <a:pt x="45987" y="44321"/>
                </a:moveTo>
                <a:lnTo>
                  <a:pt x="45621" y="40255"/>
                </a:lnTo>
                <a:lnTo>
                  <a:pt x="45432" y="33057"/>
                </a:lnTo>
                <a:lnTo>
                  <a:pt x="45432" y="22716"/>
                </a:lnTo>
                <a:lnTo>
                  <a:pt x="45432" y="12008"/>
                </a:lnTo>
                <a:lnTo>
                  <a:pt x="45621" y="4432"/>
                </a:lnTo>
                <a:lnTo>
                  <a:pt x="45987" y="0"/>
                </a:lnTo>
                <a:lnTo>
                  <a:pt x="0" y="0"/>
                </a:lnTo>
                <a:lnTo>
                  <a:pt x="366" y="6654"/>
                </a:lnTo>
                <a:lnTo>
                  <a:pt x="555" y="13674"/>
                </a:lnTo>
                <a:lnTo>
                  <a:pt x="555" y="21061"/>
                </a:lnTo>
                <a:lnTo>
                  <a:pt x="555" y="28081"/>
                </a:lnTo>
                <a:lnTo>
                  <a:pt x="366" y="35646"/>
                </a:lnTo>
                <a:lnTo>
                  <a:pt x="0" y="43777"/>
                </a:lnTo>
                <a:lnTo>
                  <a:pt x="9419" y="43777"/>
                </a:lnTo>
                <a:lnTo>
                  <a:pt x="9419" y="33802"/>
                </a:lnTo>
                <a:lnTo>
                  <a:pt x="36012" y="33802"/>
                </a:lnTo>
                <a:lnTo>
                  <a:pt x="36012" y="44321"/>
                </a:lnTo>
                <a:lnTo>
                  <a:pt x="45987" y="4432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3" name="object 703"/>
          <p:cNvSpPr/>
          <p:nvPr/>
        </p:nvSpPr>
        <p:spPr>
          <a:xfrm>
            <a:off x="9363559" y="3472872"/>
            <a:ext cx="43815" cy="44450"/>
          </a:xfrm>
          <a:custGeom>
            <a:avLst/>
            <a:gdLst/>
            <a:ahLst/>
            <a:cxnLst/>
            <a:rect l="l" t="t" r="r" b="b"/>
            <a:pathLst>
              <a:path w="43815" h="44450">
                <a:moveTo>
                  <a:pt x="43210" y="43777"/>
                </a:moveTo>
                <a:lnTo>
                  <a:pt x="42843" y="37856"/>
                </a:lnTo>
                <a:lnTo>
                  <a:pt x="42654" y="30670"/>
                </a:lnTo>
                <a:lnTo>
                  <a:pt x="42654" y="22172"/>
                </a:lnTo>
                <a:lnTo>
                  <a:pt x="42654" y="13308"/>
                </a:lnTo>
                <a:lnTo>
                  <a:pt x="42843" y="5921"/>
                </a:lnTo>
                <a:lnTo>
                  <a:pt x="43210" y="0"/>
                </a:lnTo>
                <a:lnTo>
                  <a:pt x="0" y="0"/>
                </a:lnTo>
                <a:lnTo>
                  <a:pt x="366" y="4810"/>
                </a:lnTo>
                <a:lnTo>
                  <a:pt x="555" y="11830"/>
                </a:lnTo>
                <a:lnTo>
                  <a:pt x="555" y="21061"/>
                </a:lnTo>
                <a:lnTo>
                  <a:pt x="555" y="30292"/>
                </a:lnTo>
                <a:lnTo>
                  <a:pt x="366" y="38045"/>
                </a:lnTo>
                <a:lnTo>
                  <a:pt x="0" y="44321"/>
                </a:lnTo>
                <a:lnTo>
                  <a:pt x="9975" y="44321"/>
                </a:lnTo>
                <a:lnTo>
                  <a:pt x="9975" y="33802"/>
                </a:lnTo>
                <a:lnTo>
                  <a:pt x="33790" y="33802"/>
                </a:lnTo>
                <a:lnTo>
                  <a:pt x="33790" y="43777"/>
                </a:lnTo>
                <a:lnTo>
                  <a:pt x="43210" y="43777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4" name="object 704"/>
          <p:cNvSpPr/>
          <p:nvPr/>
        </p:nvSpPr>
        <p:spPr>
          <a:xfrm>
            <a:off x="9418955" y="3393106"/>
            <a:ext cx="46990" cy="31115"/>
          </a:xfrm>
          <a:custGeom>
            <a:avLst/>
            <a:gdLst/>
            <a:ahLst/>
            <a:cxnLst/>
            <a:rect l="l" t="t" r="r" b="b"/>
            <a:pathLst>
              <a:path w="46990" h="31114">
                <a:moveTo>
                  <a:pt x="46543" y="0"/>
                </a:moveTo>
                <a:lnTo>
                  <a:pt x="0" y="0"/>
                </a:lnTo>
                <a:lnTo>
                  <a:pt x="366" y="4432"/>
                </a:lnTo>
                <a:lnTo>
                  <a:pt x="555" y="9407"/>
                </a:lnTo>
                <a:lnTo>
                  <a:pt x="555" y="14951"/>
                </a:lnTo>
                <a:lnTo>
                  <a:pt x="555" y="20127"/>
                </a:lnTo>
                <a:lnTo>
                  <a:pt x="366" y="25481"/>
                </a:lnTo>
                <a:lnTo>
                  <a:pt x="0" y="31013"/>
                </a:lnTo>
                <a:lnTo>
                  <a:pt x="46543" y="31013"/>
                </a:lnTo>
                <a:lnTo>
                  <a:pt x="46176" y="25481"/>
                </a:lnTo>
                <a:lnTo>
                  <a:pt x="45987" y="20127"/>
                </a:lnTo>
                <a:lnTo>
                  <a:pt x="45987" y="14951"/>
                </a:lnTo>
                <a:lnTo>
                  <a:pt x="45987" y="9786"/>
                </a:lnTo>
                <a:lnTo>
                  <a:pt x="46176" y="4798"/>
                </a:lnTo>
                <a:lnTo>
                  <a:pt x="46543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5" name="object 705"/>
          <p:cNvSpPr/>
          <p:nvPr/>
        </p:nvSpPr>
        <p:spPr>
          <a:xfrm>
            <a:off x="9363559" y="3393106"/>
            <a:ext cx="43815" cy="31115"/>
          </a:xfrm>
          <a:custGeom>
            <a:avLst/>
            <a:gdLst/>
            <a:ahLst/>
            <a:cxnLst/>
            <a:rect l="l" t="t" r="r" b="b"/>
            <a:pathLst>
              <a:path w="43815" h="31114">
                <a:moveTo>
                  <a:pt x="43210" y="0"/>
                </a:moveTo>
                <a:lnTo>
                  <a:pt x="0" y="0"/>
                </a:lnTo>
                <a:lnTo>
                  <a:pt x="366" y="4798"/>
                </a:lnTo>
                <a:lnTo>
                  <a:pt x="555" y="9963"/>
                </a:lnTo>
                <a:lnTo>
                  <a:pt x="555" y="15506"/>
                </a:lnTo>
                <a:lnTo>
                  <a:pt x="555" y="20683"/>
                </a:lnTo>
                <a:lnTo>
                  <a:pt x="366" y="25848"/>
                </a:lnTo>
                <a:lnTo>
                  <a:pt x="0" y="31013"/>
                </a:lnTo>
                <a:lnTo>
                  <a:pt x="43210" y="31013"/>
                </a:lnTo>
                <a:lnTo>
                  <a:pt x="42843" y="25848"/>
                </a:lnTo>
                <a:lnTo>
                  <a:pt x="42654" y="20683"/>
                </a:lnTo>
                <a:lnTo>
                  <a:pt x="42654" y="15506"/>
                </a:lnTo>
                <a:lnTo>
                  <a:pt x="42654" y="9963"/>
                </a:lnTo>
                <a:lnTo>
                  <a:pt x="42843" y="4798"/>
                </a:lnTo>
                <a:lnTo>
                  <a:pt x="4321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6" name="object 706"/>
          <p:cNvSpPr/>
          <p:nvPr/>
        </p:nvSpPr>
        <p:spPr>
          <a:xfrm>
            <a:off x="9428930" y="3481193"/>
            <a:ext cx="26670" cy="17780"/>
          </a:xfrm>
          <a:custGeom>
            <a:avLst/>
            <a:gdLst/>
            <a:ahLst/>
            <a:cxnLst/>
            <a:rect l="l" t="t" r="r" b="b"/>
            <a:pathLst>
              <a:path w="26670" h="17779">
                <a:moveTo>
                  <a:pt x="0" y="0"/>
                </a:moveTo>
                <a:lnTo>
                  <a:pt x="26592" y="0"/>
                </a:lnTo>
                <a:lnTo>
                  <a:pt x="26592" y="17728"/>
                </a:lnTo>
                <a:lnTo>
                  <a:pt x="0" y="1772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7" name="object 707"/>
          <p:cNvSpPr/>
          <p:nvPr/>
        </p:nvSpPr>
        <p:spPr>
          <a:xfrm>
            <a:off x="9373534" y="3481193"/>
            <a:ext cx="24130" cy="17780"/>
          </a:xfrm>
          <a:custGeom>
            <a:avLst/>
            <a:gdLst/>
            <a:ahLst/>
            <a:cxnLst/>
            <a:rect l="l" t="t" r="r" b="b"/>
            <a:pathLst>
              <a:path w="24129" h="17779">
                <a:moveTo>
                  <a:pt x="0" y="0"/>
                </a:moveTo>
                <a:lnTo>
                  <a:pt x="23827" y="0"/>
                </a:lnTo>
                <a:lnTo>
                  <a:pt x="23827" y="17728"/>
                </a:lnTo>
                <a:lnTo>
                  <a:pt x="0" y="1772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8" name="object 708"/>
          <p:cNvSpPr/>
          <p:nvPr/>
        </p:nvSpPr>
        <p:spPr>
          <a:xfrm>
            <a:off x="9428930" y="3400859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0"/>
                </a:moveTo>
                <a:lnTo>
                  <a:pt x="26592" y="0"/>
                </a:lnTo>
                <a:lnTo>
                  <a:pt x="26592" y="15506"/>
                </a:lnTo>
                <a:lnTo>
                  <a:pt x="0" y="1550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9" name="object 709"/>
          <p:cNvSpPr/>
          <p:nvPr/>
        </p:nvSpPr>
        <p:spPr>
          <a:xfrm>
            <a:off x="9373534" y="3400859"/>
            <a:ext cx="24130" cy="15875"/>
          </a:xfrm>
          <a:custGeom>
            <a:avLst/>
            <a:gdLst/>
            <a:ahLst/>
            <a:cxnLst/>
            <a:rect l="l" t="t" r="r" b="b"/>
            <a:pathLst>
              <a:path w="24129" h="15875">
                <a:moveTo>
                  <a:pt x="0" y="0"/>
                </a:moveTo>
                <a:lnTo>
                  <a:pt x="23827" y="0"/>
                </a:lnTo>
                <a:lnTo>
                  <a:pt x="23827" y="15506"/>
                </a:lnTo>
                <a:lnTo>
                  <a:pt x="0" y="1550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0" name="object 710"/>
          <p:cNvSpPr txBox="1"/>
          <p:nvPr/>
        </p:nvSpPr>
        <p:spPr>
          <a:xfrm>
            <a:off x="5936603" y="429641"/>
            <a:ext cx="645160" cy="1390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50" spc="-25" b="1">
                <a:solidFill>
                  <a:srgbClr val="231F20"/>
                </a:solidFill>
                <a:latin typeface="Calibri"/>
                <a:cs typeface="Calibri"/>
              </a:rPr>
              <a:t>MC32N0-G</a:t>
            </a:r>
            <a:r>
              <a:rPr dirty="0" sz="750" spc="-4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750" spc="-10">
                <a:solidFill>
                  <a:srgbClr val="231F20"/>
                </a:solidFill>
                <a:latin typeface="宋体"/>
                <a:cs typeface="宋体"/>
              </a:rPr>
              <a:t>扫描</a:t>
            </a:r>
            <a:endParaRPr sz="750">
              <a:latin typeface="宋体"/>
              <a:cs typeface="宋体"/>
            </a:endParaRPr>
          </a:p>
        </p:txBody>
      </p:sp>
      <p:sp>
        <p:nvSpPr>
          <p:cNvPr id="711" name="object 711"/>
          <p:cNvSpPr/>
          <p:nvPr/>
        </p:nvSpPr>
        <p:spPr>
          <a:xfrm>
            <a:off x="6382027" y="458523"/>
            <a:ext cx="184819" cy="8878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2" name="object 712"/>
          <p:cNvSpPr txBox="1"/>
          <p:nvPr/>
        </p:nvSpPr>
        <p:spPr>
          <a:xfrm>
            <a:off x="5959975" y="1465043"/>
            <a:ext cx="640080" cy="1390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50" spc="-15" b="1">
                <a:solidFill>
                  <a:srgbClr val="231F20"/>
                </a:solidFill>
                <a:latin typeface="Calibri"/>
                <a:cs typeface="Calibri"/>
              </a:rPr>
              <a:t>MC32N0-S</a:t>
            </a:r>
            <a:r>
              <a:rPr dirty="0" sz="750" spc="-4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750" spc="-10">
                <a:solidFill>
                  <a:srgbClr val="231F20"/>
                </a:solidFill>
                <a:latin typeface="宋体"/>
                <a:cs typeface="宋体"/>
              </a:rPr>
              <a:t>扫描</a:t>
            </a:r>
            <a:endParaRPr sz="750">
              <a:latin typeface="宋体"/>
              <a:cs typeface="宋体"/>
            </a:endParaRPr>
          </a:p>
        </p:txBody>
      </p:sp>
      <p:sp>
        <p:nvSpPr>
          <p:cNvPr id="713" name="object 713"/>
          <p:cNvSpPr/>
          <p:nvPr/>
        </p:nvSpPr>
        <p:spPr>
          <a:xfrm>
            <a:off x="6400200" y="1493926"/>
            <a:ext cx="184819" cy="88787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4" name="object 714"/>
          <p:cNvSpPr txBox="1"/>
          <p:nvPr/>
        </p:nvSpPr>
        <p:spPr>
          <a:xfrm>
            <a:off x="5994168" y="2580344"/>
            <a:ext cx="640080" cy="1390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50" spc="-20" b="1">
                <a:solidFill>
                  <a:srgbClr val="231F20"/>
                </a:solidFill>
                <a:latin typeface="Calibri"/>
                <a:cs typeface="Calibri"/>
              </a:rPr>
              <a:t>MC32N0-R</a:t>
            </a:r>
            <a:r>
              <a:rPr dirty="0" sz="750" spc="-6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750" spc="-10">
                <a:solidFill>
                  <a:srgbClr val="231F20"/>
                </a:solidFill>
                <a:latin typeface="宋体"/>
                <a:cs typeface="宋体"/>
              </a:rPr>
              <a:t>扫描</a:t>
            </a:r>
            <a:endParaRPr sz="750">
              <a:latin typeface="宋体"/>
              <a:cs typeface="宋体"/>
            </a:endParaRPr>
          </a:p>
        </p:txBody>
      </p:sp>
      <p:sp>
        <p:nvSpPr>
          <p:cNvPr id="715" name="object 715"/>
          <p:cNvSpPr/>
          <p:nvPr/>
        </p:nvSpPr>
        <p:spPr>
          <a:xfrm>
            <a:off x="6434393" y="2609227"/>
            <a:ext cx="184819" cy="88787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6" name="object 716"/>
          <p:cNvSpPr txBox="1"/>
          <p:nvPr/>
        </p:nvSpPr>
        <p:spPr>
          <a:xfrm>
            <a:off x="338680" y="3614956"/>
            <a:ext cx="2169795" cy="4597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1235075">
              <a:lnSpc>
                <a:spcPct val="100000"/>
              </a:lnSpc>
              <a:spcBef>
                <a:spcPts val="105"/>
              </a:spcBef>
            </a:pPr>
            <a:r>
              <a:rPr dirty="0" sz="550" spc="-50">
                <a:solidFill>
                  <a:srgbClr val="231F20"/>
                </a:solidFill>
                <a:latin typeface="Century Gothic"/>
                <a:cs typeface="Century Gothic"/>
              </a:rPr>
              <a:t>Zebra </a:t>
            </a:r>
            <a:r>
              <a:rPr dirty="0" sz="550" spc="-45">
                <a:solidFill>
                  <a:srgbClr val="231F20"/>
                </a:solidFill>
                <a:latin typeface="Century Gothic"/>
                <a:cs typeface="Century Gothic"/>
              </a:rPr>
              <a:t>Technologies </a:t>
            </a:r>
            <a:r>
              <a:rPr dirty="0" sz="550" spc="-55">
                <a:solidFill>
                  <a:srgbClr val="231F20"/>
                </a:solidFill>
                <a:latin typeface="Century Gothic"/>
                <a:cs typeface="Century Gothic"/>
              </a:rPr>
              <a:t>Corporation  </a:t>
            </a:r>
            <a:r>
              <a:rPr dirty="0" sz="550" spc="-30">
                <a:solidFill>
                  <a:srgbClr val="231F20"/>
                </a:solidFill>
                <a:latin typeface="Century Gothic"/>
                <a:cs typeface="Century Gothic"/>
              </a:rPr>
              <a:t>Lincolnshire, </a:t>
            </a:r>
            <a:r>
              <a:rPr dirty="0" sz="550" spc="10">
                <a:solidFill>
                  <a:srgbClr val="231F20"/>
                </a:solidFill>
                <a:latin typeface="Century Gothic"/>
                <a:cs typeface="Century Gothic"/>
              </a:rPr>
              <a:t>IL</a:t>
            </a:r>
            <a:r>
              <a:rPr dirty="0" sz="550" spc="-35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dirty="0" sz="550" spc="-25">
                <a:solidFill>
                  <a:srgbClr val="231F20"/>
                </a:solidFill>
                <a:latin typeface="Century Gothic"/>
                <a:cs typeface="Century Gothic"/>
              </a:rPr>
              <a:t>U.S.A.</a:t>
            </a:r>
            <a:endParaRPr sz="550">
              <a:latin typeface="Century Gothic"/>
              <a:cs typeface="Century Gothic"/>
            </a:endParaRPr>
          </a:p>
          <a:p>
            <a:pPr marL="13335" marR="5080">
              <a:lnSpc>
                <a:spcPct val="101499"/>
              </a:lnSpc>
              <a:spcBef>
                <a:spcPts val="80"/>
              </a:spcBef>
            </a:pPr>
            <a:r>
              <a:rPr dirty="0" sz="550" spc="-50">
                <a:solidFill>
                  <a:srgbClr val="231F20"/>
                </a:solidFill>
                <a:latin typeface="Century Gothic"/>
                <a:cs typeface="Century Gothic"/>
              </a:rPr>
              <a:t>Zebra</a:t>
            </a:r>
            <a:r>
              <a:rPr dirty="0" sz="550" spc="-3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dirty="0" sz="550" spc="5">
                <a:solidFill>
                  <a:srgbClr val="231F20"/>
                </a:solidFill>
                <a:latin typeface="宋体"/>
                <a:cs typeface="宋体"/>
              </a:rPr>
              <a:t>和</a:t>
            </a:r>
            <a:r>
              <a:rPr dirty="0" sz="550">
                <a:solidFill>
                  <a:srgbClr val="231F20"/>
                </a:solidFill>
                <a:latin typeface="宋体"/>
                <a:cs typeface="宋体"/>
              </a:rPr>
              <a:t> </a:t>
            </a:r>
            <a:r>
              <a:rPr dirty="0" sz="550" spc="-50">
                <a:solidFill>
                  <a:srgbClr val="231F20"/>
                </a:solidFill>
                <a:latin typeface="Century Gothic"/>
                <a:cs typeface="Century Gothic"/>
              </a:rPr>
              <a:t>Zebra</a:t>
            </a:r>
            <a:r>
              <a:rPr dirty="0" sz="550" spc="25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dirty="0" sz="550" spc="5">
                <a:solidFill>
                  <a:srgbClr val="231F20"/>
                </a:solidFill>
                <a:latin typeface="宋体"/>
                <a:cs typeface="宋体"/>
              </a:rPr>
              <a:t>头像是</a:t>
            </a:r>
            <a:r>
              <a:rPr dirty="0" sz="550">
                <a:solidFill>
                  <a:srgbClr val="231F20"/>
                </a:solidFill>
                <a:latin typeface="宋体"/>
                <a:cs typeface="宋体"/>
              </a:rPr>
              <a:t> </a:t>
            </a:r>
            <a:r>
              <a:rPr dirty="0" sz="550">
                <a:solidFill>
                  <a:srgbClr val="231F20"/>
                </a:solidFill>
                <a:latin typeface="Century Gothic"/>
                <a:cs typeface="Century Gothic"/>
              </a:rPr>
              <a:t>ZIH</a:t>
            </a:r>
            <a:r>
              <a:rPr dirty="0" sz="550" spc="-3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dirty="0" sz="550" spc="-65">
                <a:solidFill>
                  <a:srgbClr val="231F20"/>
                </a:solidFill>
                <a:latin typeface="Century Gothic"/>
                <a:cs typeface="Century Gothic"/>
              </a:rPr>
              <a:t>Corp.</a:t>
            </a:r>
            <a:r>
              <a:rPr dirty="0" sz="550" spc="5">
                <a:solidFill>
                  <a:srgbClr val="231F20"/>
                </a:solidFill>
                <a:latin typeface="宋体"/>
                <a:cs typeface="宋体"/>
              </a:rPr>
              <a:t>的注册商标。 </a:t>
            </a:r>
            <a:r>
              <a:rPr dirty="0" sz="550" spc="-50">
                <a:solidFill>
                  <a:srgbClr val="231F20"/>
                </a:solidFill>
                <a:latin typeface="Century Gothic"/>
                <a:cs typeface="Century Gothic"/>
              </a:rPr>
              <a:t>Symbol</a:t>
            </a:r>
            <a:r>
              <a:rPr dirty="0" sz="550" spc="25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dirty="0" sz="550" spc="5">
                <a:solidFill>
                  <a:srgbClr val="231F20"/>
                </a:solidFill>
                <a:latin typeface="宋体"/>
                <a:cs typeface="宋体"/>
              </a:rPr>
              <a:t>徽标是</a:t>
            </a:r>
            <a:r>
              <a:rPr dirty="0" sz="550" spc="-155">
                <a:solidFill>
                  <a:srgbClr val="231F20"/>
                </a:solidFill>
                <a:latin typeface="宋体"/>
                <a:cs typeface="宋体"/>
              </a:rPr>
              <a:t> </a:t>
            </a:r>
            <a:r>
              <a:rPr dirty="0" sz="550" spc="-50">
                <a:solidFill>
                  <a:srgbClr val="231F20"/>
                </a:solidFill>
                <a:latin typeface="Century Gothic"/>
                <a:cs typeface="Century Gothic"/>
              </a:rPr>
              <a:t>Symbol  </a:t>
            </a:r>
            <a:r>
              <a:rPr dirty="0" sz="550" spc="-45">
                <a:solidFill>
                  <a:srgbClr val="231F20"/>
                </a:solidFill>
                <a:latin typeface="Century Gothic"/>
                <a:cs typeface="Century Gothic"/>
              </a:rPr>
              <a:t>Technologies,</a:t>
            </a:r>
            <a:r>
              <a:rPr dirty="0" sz="550" spc="-3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dirty="0" sz="550" spc="-35">
                <a:solidFill>
                  <a:srgbClr val="231F20"/>
                </a:solidFill>
                <a:latin typeface="Century Gothic"/>
                <a:cs typeface="Century Gothic"/>
              </a:rPr>
              <a:t>Inc.</a:t>
            </a:r>
            <a:r>
              <a:rPr dirty="0" sz="550" spc="5">
                <a:solidFill>
                  <a:srgbClr val="231F20"/>
                </a:solidFill>
                <a:latin typeface="宋体"/>
                <a:cs typeface="宋体"/>
              </a:rPr>
              <a:t>的注册商标，该公司是一家</a:t>
            </a:r>
            <a:r>
              <a:rPr dirty="0" sz="550" spc="-155">
                <a:solidFill>
                  <a:srgbClr val="231F20"/>
                </a:solidFill>
                <a:latin typeface="宋体"/>
                <a:cs typeface="宋体"/>
              </a:rPr>
              <a:t> </a:t>
            </a:r>
            <a:r>
              <a:rPr dirty="0" sz="550" spc="-50">
                <a:solidFill>
                  <a:srgbClr val="231F20"/>
                </a:solidFill>
                <a:latin typeface="Century Gothic"/>
                <a:cs typeface="Century Gothic"/>
              </a:rPr>
              <a:t>Zebra</a:t>
            </a:r>
            <a:r>
              <a:rPr dirty="0" sz="550" spc="-3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dirty="0" sz="550" spc="5">
                <a:solidFill>
                  <a:srgbClr val="231F20"/>
                </a:solidFill>
                <a:latin typeface="宋体"/>
                <a:cs typeface="宋体"/>
              </a:rPr>
              <a:t>技术公司。</a:t>
            </a:r>
            <a:endParaRPr sz="550">
              <a:latin typeface="宋体"/>
              <a:cs typeface="宋体"/>
            </a:endParaRPr>
          </a:p>
          <a:p>
            <a:pPr marL="13335">
              <a:lnSpc>
                <a:spcPct val="100000"/>
              </a:lnSpc>
              <a:spcBef>
                <a:spcPts val="10"/>
              </a:spcBef>
            </a:pPr>
            <a:r>
              <a:rPr dirty="0" sz="550" spc="35">
                <a:solidFill>
                  <a:srgbClr val="231F20"/>
                </a:solidFill>
                <a:latin typeface="Century Gothic"/>
                <a:cs typeface="Century Gothic"/>
              </a:rPr>
              <a:t>© </a:t>
            </a:r>
            <a:r>
              <a:rPr dirty="0" sz="550" spc="-60">
                <a:solidFill>
                  <a:srgbClr val="231F20"/>
                </a:solidFill>
                <a:latin typeface="Century Gothic"/>
                <a:cs typeface="Century Gothic"/>
              </a:rPr>
              <a:t>2014 </a:t>
            </a:r>
            <a:r>
              <a:rPr dirty="0" sz="550" spc="-50">
                <a:solidFill>
                  <a:srgbClr val="231F20"/>
                </a:solidFill>
                <a:latin typeface="Century Gothic"/>
                <a:cs typeface="Century Gothic"/>
              </a:rPr>
              <a:t>Symbol </a:t>
            </a:r>
            <a:r>
              <a:rPr dirty="0" sz="550" spc="-45">
                <a:solidFill>
                  <a:srgbClr val="231F20"/>
                </a:solidFill>
                <a:latin typeface="Century Gothic"/>
                <a:cs typeface="Century Gothic"/>
              </a:rPr>
              <a:t>Technologies,</a:t>
            </a:r>
            <a:r>
              <a:rPr dirty="0" sz="550" spc="-5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dirty="0" sz="550" spc="-35">
                <a:solidFill>
                  <a:srgbClr val="231F20"/>
                </a:solidFill>
                <a:latin typeface="Century Gothic"/>
                <a:cs typeface="Century Gothic"/>
              </a:rPr>
              <a:t>Inc.</a:t>
            </a:r>
            <a:endParaRPr sz="550">
              <a:latin typeface="Century Gothic"/>
              <a:cs typeface="Century Gothic"/>
            </a:endParaRPr>
          </a:p>
        </p:txBody>
      </p:sp>
      <p:sp>
        <p:nvSpPr>
          <p:cNvPr id="717" name="object 717"/>
          <p:cNvSpPr/>
          <p:nvPr/>
        </p:nvSpPr>
        <p:spPr>
          <a:xfrm>
            <a:off x="489355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899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8" name="object 718"/>
          <p:cNvSpPr/>
          <p:nvPr/>
        </p:nvSpPr>
        <p:spPr>
          <a:xfrm>
            <a:off x="463058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26982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9" name="object 719"/>
          <p:cNvSpPr/>
          <p:nvPr/>
        </p:nvSpPr>
        <p:spPr>
          <a:xfrm>
            <a:off x="427436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2629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0" name="object 720"/>
          <p:cNvSpPr/>
          <p:nvPr/>
        </p:nvSpPr>
        <p:spPr>
          <a:xfrm>
            <a:off x="400796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899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1" name="object 721"/>
          <p:cNvSpPr/>
          <p:nvPr/>
        </p:nvSpPr>
        <p:spPr>
          <a:xfrm>
            <a:off x="365510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8982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2" name="object 722"/>
          <p:cNvSpPr/>
          <p:nvPr/>
        </p:nvSpPr>
        <p:spPr>
          <a:xfrm>
            <a:off x="631183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899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3" name="object 723"/>
          <p:cNvSpPr/>
          <p:nvPr/>
        </p:nvSpPr>
        <p:spPr>
          <a:xfrm>
            <a:off x="595898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9006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4" name="object 724"/>
          <p:cNvSpPr/>
          <p:nvPr/>
        </p:nvSpPr>
        <p:spPr>
          <a:xfrm>
            <a:off x="578258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830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5" name="object 725"/>
          <p:cNvSpPr/>
          <p:nvPr/>
        </p:nvSpPr>
        <p:spPr>
          <a:xfrm>
            <a:off x="551618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26982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6" name="object 726"/>
          <p:cNvSpPr/>
          <p:nvPr/>
        </p:nvSpPr>
        <p:spPr>
          <a:xfrm>
            <a:off x="515989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2628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7" name="object 727"/>
          <p:cNvSpPr/>
          <p:nvPr/>
        </p:nvSpPr>
        <p:spPr>
          <a:xfrm>
            <a:off x="764360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2629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8" name="object 728"/>
          <p:cNvSpPr/>
          <p:nvPr/>
        </p:nvSpPr>
        <p:spPr>
          <a:xfrm>
            <a:off x="720086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830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9" name="object 729"/>
          <p:cNvSpPr/>
          <p:nvPr/>
        </p:nvSpPr>
        <p:spPr>
          <a:xfrm>
            <a:off x="693446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26982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0" name="object 730"/>
          <p:cNvSpPr/>
          <p:nvPr/>
        </p:nvSpPr>
        <p:spPr>
          <a:xfrm>
            <a:off x="666812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8296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1" name="object 731"/>
          <p:cNvSpPr/>
          <p:nvPr/>
        </p:nvSpPr>
        <p:spPr>
          <a:xfrm>
            <a:off x="649166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8982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2" name="object 732"/>
          <p:cNvSpPr/>
          <p:nvPr/>
        </p:nvSpPr>
        <p:spPr>
          <a:xfrm>
            <a:off x="914839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899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3" name="object 733"/>
          <p:cNvSpPr/>
          <p:nvPr/>
        </p:nvSpPr>
        <p:spPr>
          <a:xfrm>
            <a:off x="888542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26982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4" name="object 734"/>
          <p:cNvSpPr/>
          <p:nvPr/>
        </p:nvSpPr>
        <p:spPr>
          <a:xfrm>
            <a:off x="852919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2629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5" name="object 735"/>
          <p:cNvSpPr/>
          <p:nvPr/>
        </p:nvSpPr>
        <p:spPr>
          <a:xfrm>
            <a:off x="808639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8296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6" name="object 736"/>
          <p:cNvSpPr/>
          <p:nvPr/>
        </p:nvSpPr>
        <p:spPr>
          <a:xfrm>
            <a:off x="790994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8982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7" name="object 737"/>
          <p:cNvSpPr/>
          <p:nvPr/>
        </p:nvSpPr>
        <p:spPr>
          <a:xfrm>
            <a:off x="1056667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899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8" name="object 738"/>
          <p:cNvSpPr/>
          <p:nvPr/>
        </p:nvSpPr>
        <p:spPr>
          <a:xfrm>
            <a:off x="1030369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26982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9" name="object 739"/>
          <p:cNvSpPr/>
          <p:nvPr/>
        </p:nvSpPr>
        <p:spPr>
          <a:xfrm>
            <a:off x="994747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2629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0" name="object 740"/>
          <p:cNvSpPr/>
          <p:nvPr/>
        </p:nvSpPr>
        <p:spPr>
          <a:xfrm>
            <a:off x="950467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8296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1" name="object 741"/>
          <p:cNvSpPr/>
          <p:nvPr/>
        </p:nvSpPr>
        <p:spPr>
          <a:xfrm>
            <a:off x="932821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8982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2" name="object 742"/>
          <p:cNvSpPr/>
          <p:nvPr/>
        </p:nvSpPr>
        <p:spPr>
          <a:xfrm>
            <a:off x="1198495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899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3" name="object 743"/>
          <p:cNvSpPr/>
          <p:nvPr/>
        </p:nvSpPr>
        <p:spPr>
          <a:xfrm>
            <a:off x="1172197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26982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4" name="object 744"/>
          <p:cNvSpPr/>
          <p:nvPr/>
        </p:nvSpPr>
        <p:spPr>
          <a:xfrm>
            <a:off x="1136575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2629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5" name="object 745"/>
          <p:cNvSpPr/>
          <p:nvPr/>
        </p:nvSpPr>
        <p:spPr>
          <a:xfrm>
            <a:off x="1092295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8296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6" name="object 746"/>
          <p:cNvSpPr/>
          <p:nvPr/>
        </p:nvSpPr>
        <p:spPr>
          <a:xfrm>
            <a:off x="1074649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8982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7" name="object 747"/>
          <p:cNvSpPr/>
          <p:nvPr/>
        </p:nvSpPr>
        <p:spPr>
          <a:xfrm>
            <a:off x="1331665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2629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8" name="object 748"/>
          <p:cNvSpPr/>
          <p:nvPr/>
        </p:nvSpPr>
        <p:spPr>
          <a:xfrm>
            <a:off x="1305043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9006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9" name="object 749"/>
          <p:cNvSpPr/>
          <p:nvPr/>
        </p:nvSpPr>
        <p:spPr>
          <a:xfrm>
            <a:off x="1287397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8296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0" name="object 750"/>
          <p:cNvSpPr/>
          <p:nvPr/>
        </p:nvSpPr>
        <p:spPr>
          <a:xfrm>
            <a:off x="1243117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2629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1" name="object 751"/>
          <p:cNvSpPr/>
          <p:nvPr/>
        </p:nvSpPr>
        <p:spPr>
          <a:xfrm>
            <a:off x="1216477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899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2" name="object 752"/>
          <p:cNvSpPr/>
          <p:nvPr/>
        </p:nvSpPr>
        <p:spPr>
          <a:xfrm>
            <a:off x="1473511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2629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3" name="object 753"/>
          <p:cNvSpPr/>
          <p:nvPr/>
        </p:nvSpPr>
        <p:spPr>
          <a:xfrm>
            <a:off x="1446883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899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4" name="object 754"/>
          <p:cNvSpPr/>
          <p:nvPr/>
        </p:nvSpPr>
        <p:spPr>
          <a:xfrm>
            <a:off x="1429231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8296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5" name="object 755"/>
          <p:cNvSpPr/>
          <p:nvPr/>
        </p:nvSpPr>
        <p:spPr>
          <a:xfrm>
            <a:off x="1393603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899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6" name="object 756"/>
          <p:cNvSpPr/>
          <p:nvPr/>
        </p:nvSpPr>
        <p:spPr>
          <a:xfrm>
            <a:off x="1366962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2629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7" name="object 757"/>
          <p:cNvSpPr/>
          <p:nvPr/>
        </p:nvSpPr>
        <p:spPr>
          <a:xfrm>
            <a:off x="1623990" y="4213002"/>
            <a:ext cx="0" cy="196215"/>
          </a:xfrm>
          <a:custGeom>
            <a:avLst/>
            <a:gdLst/>
            <a:ahLst/>
            <a:cxnLst/>
            <a:rect l="l" t="t" r="r" b="b"/>
            <a:pathLst>
              <a:path w="0" h="196214">
                <a:moveTo>
                  <a:pt x="0" y="0"/>
                </a:moveTo>
                <a:lnTo>
                  <a:pt x="0" y="195710"/>
                </a:lnTo>
              </a:path>
            </a:pathLst>
          </a:custGeom>
          <a:ln w="899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8" name="object 758"/>
          <p:cNvSpPr/>
          <p:nvPr/>
        </p:nvSpPr>
        <p:spPr>
          <a:xfrm>
            <a:off x="1606687" y="4213002"/>
            <a:ext cx="0" cy="195580"/>
          </a:xfrm>
          <a:custGeom>
            <a:avLst/>
            <a:gdLst/>
            <a:ahLst/>
            <a:cxnLst/>
            <a:rect l="l" t="t" r="r" b="b"/>
            <a:pathLst>
              <a:path w="0" h="195579">
                <a:moveTo>
                  <a:pt x="0" y="0"/>
                </a:moveTo>
                <a:lnTo>
                  <a:pt x="0" y="194954"/>
                </a:lnTo>
              </a:path>
            </a:pathLst>
          </a:custGeom>
          <a:ln w="899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9" name="object 759"/>
          <p:cNvSpPr/>
          <p:nvPr/>
        </p:nvSpPr>
        <p:spPr>
          <a:xfrm>
            <a:off x="1580059" y="4213002"/>
            <a:ext cx="0" cy="195580"/>
          </a:xfrm>
          <a:custGeom>
            <a:avLst/>
            <a:gdLst/>
            <a:ahLst/>
            <a:cxnLst/>
            <a:rect l="l" t="t" r="r" b="b"/>
            <a:pathLst>
              <a:path w="0" h="195579">
                <a:moveTo>
                  <a:pt x="0" y="0"/>
                </a:moveTo>
                <a:lnTo>
                  <a:pt x="0" y="194954"/>
                </a:lnTo>
              </a:path>
            </a:pathLst>
          </a:custGeom>
          <a:ln w="2629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0" name="object 760"/>
          <p:cNvSpPr/>
          <p:nvPr/>
        </p:nvSpPr>
        <p:spPr>
          <a:xfrm>
            <a:off x="1535430" y="4213002"/>
            <a:ext cx="0" cy="195580"/>
          </a:xfrm>
          <a:custGeom>
            <a:avLst/>
            <a:gdLst/>
            <a:ahLst/>
            <a:cxnLst/>
            <a:rect l="l" t="t" r="r" b="b"/>
            <a:pathLst>
              <a:path w="0" h="195579">
                <a:moveTo>
                  <a:pt x="0" y="0"/>
                </a:moveTo>
                <a:lnTo>
                  <a:pt x="0" y="194954"/>
                </a:lnTo>
              </a:path>
            </a:pathLst>
          </a:custGeom>
          <a:ln w="899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1" name="object 761"/>
          <p:cNvSpPr/>
          <p:nvPr/>
        </p:nvSpPr>
        <p:spPr>
          <a:xfrm>
            <a:off x="1508796" y="4213002"/>
            <a:ext cx="0" cy="195580"/>
          </a:xfrm>
          <a:custGeom>
            <a:avLst/>
            <a:gdLst/>
            <a:ahLst/>
            <a:cxnLst/>
            <a:rect l="l" t="t" r="r" b="b"/>
            <a:pathLst>
              <a:path w="0" h="195579">
                <a:moveTo>
                  <a:pt x="0" y="0"/>
                </a:moveTo>
                <a:lnTo>
                  <a:pt x="0" y="194954"/>
                </a:lnTo>
              </a:path>
            </a:pathLst>
          </a:custGeom>
          <a:ln w="2628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2" name="object 762"/>
          <p:cNvSpPr/>
          <p:nvPr/>
        </p:nvSpPr>
        <p:spPr>
          <a:xfrm>
            <a:off x="1757166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2629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3" name="object 763"/>
          <p:cNvSpPr/>
          <p:nvPr/>
        </p:nvSpPr>
        <p:spPr>
          <a:xfrm>
            <a:off x="1730538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899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4" name="object 764"/>
          <p:cNvSpPr/>
          <p:nvPr/>
        </p:nvSpPr>
        <p:spPr>
          <a:xfrm>
            <a:off x="1695247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899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5" name="object 765"/>
          <p:cNvSpPr/>
          <p:nvPr/>
        </p:nvSpPr>
        <p:spPr>
          <a:xfrm>
            <a:off x="1677258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899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6" name="object 766"/>
          <p:cNvSpPr/>
          <p:nvPr/>
        </p:nvSpPr>
        <p:spPr>
          <a:xfrm>
            <a:off x="1650624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2628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7" name="object 767"/>
          <p:cNvSpPr/>
          <p:nvPr/>
        </p:nvSpPr>
        <p:spPr>
          <a:xfrm>
            <a:off x="1907646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899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8" name="object 768"/>
          <p:cNvSpPr/>
          <p:nvPr/>
        </p:nvSpPr>
        <p:spPr>
          <a:xfrm>
            <a:off x="1881354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2697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9" name="object 769"/>
          <p:cNvSpPr/>
          <p:nvPr/>
        </p:nvSpPr>
        <p:spPr>
          <a:xfrm>
            <a:off x="1845720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2628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0" name="object 770"/>
          <p:cNvSpPr/>
          <p:nvPr/>
        </p:nvSpPr>
        <p:spPr>
          <a:xfrm>
            <a:off x="1801440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830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1" name="object 771"/>
          <p:cNvSpPr/>
          <p:nvPr/>
        </p:nvSpPr>
        <p:spPr>
          <a:xfrm>
            <a:off x="1783801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8982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2" name="object 772"/>
          <p:cNvSpPr/>
          <p:nvPr/>
        </p:nvSpPr>
        <p:spPr>
          <a:xfrm>
            <a:off x="2040822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2629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3" name="object 773"/>
          <p:cNvSpPr/>
          <p:nvPr/>
        </p:nvSpPr>
        <p:spPr>
          <a:xfrm>
            <a:off x="2014194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899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4" name="object 774"/>
          <p:cNvSpPr/>
          <p:nvPr/>
        </p:nvSpPr>
        <p:spPr>
          <a:xfrm>
            <a:off x="1996542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8296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5" name="object 775"/>
          <p:cNvSpPr/>
          <p:nvPr/>
        </p:nvSpPr>
        <p:spPr>
          <a:xfrm>
            <a:off x="1952263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2629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6" name="object 776"/>
          <p:cNvSpPr/>
          <p:nvPr/>
        </p:nvSpPr>
        <p:spPr>
          <a:xfrm>
            <a:off x="1925628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8982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7" name="object 777"/>
          <p:cNvSpPr/>
          <p:nvPr/>
        </p:nvSpPr>
        <p:spPr>
          <a:xfrm>
            <a:off x="2191301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899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8" name="object 778"/>
          <p:cNvSpPr/>
          <p:nvPr/>
        </p:nvSpPr>
        <p:spPr>
          <a:xfrm>
            <a:off x="2147370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2629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9" name="object 779"/>
          <p:cNvSpPr/>
          <p:nvPr/>
        </p:nvSpPr>
        <p:spPr>
          <a:xfrm>
            <a:off x="2120730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899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0" name="object 780"/>
          <p:cNvSpPr/>
          <p:nvPr/>
        </p:nvSpPr>
        <p:spPr>
          <a:xfrm>
            <a:off x="2094090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2629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1" name="object 781"/>
          <p:cNvSpPr/>
          <p:nvPr/>
        </p:nvSpPr>
        <p:spPr>
          <a:xfrm>
            <a:off x="2067456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8982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2" name="object 782"/>
          <p:cNvSpPr/>
          <p:nvPr/>
        </p:nvSpPr>
        <p:spPr>
          <a:xfrm>
            <a:off x="2333129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899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3" name="object 783"/>
          <p:cNvSpPr/>
          <p:nvPr/>
        </p:nvSpPr>
        <p:spPr>
          <a:xfrm>
            <a:off x="2315826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899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4" name="object 784"/>
          <p:cNvSpPr/>
          <p:nvPr/>
        </p:nvSpPr>
        <p:spPr>
          <a:xfrm>
            <a:off x="2280198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8296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5" name="object 785"/>
          <p:cNvSpPr/>
          <p:nvPr/>
        </p:nvSpPr>
        <p:spPr>
          <a:xfrm>
            <a:off x="2253564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26982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6" name="object 786"/>
          <p:cNvSpPr/>
          <p:nvPr/>
        </p:nvSpPr>
        <p:spPr>
          <a:xfrm>
            <a:off x="2217936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2628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7" name="object 787"/>
          <p:cNvSpPr/>
          <p:nvPr/>
        </p:nvSpPr>
        <p:spPr>
          <a:xfrm>
            <a:off x="2474957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899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8" name="object 788"/>
          <p:cNvSpPr/>
          <p:nvPr/>
        </p:nvSpPr>
        <p:spPr>
          <a:xfrm>
            <a:off x="2448666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2697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9" name="object 789"/>
          <p:cNvSpPr/>
          <p:nvPr/>
        </p:nvSpPr>
        <p:spPr>
          <a:xfrm>
            <a:off x="2413032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2628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0" name="object 790"/>
          <p:cNvSpPr/>
          <p:nvPr/>
        </p:nvSpPr>
        <p:spPr>
          <a:xfrm>
            <a:off x="2386398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899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1" name="object 791"/>
          <p:cNvSpPr/>
          <p:nvPr/>
        </p:nvSpPr>
        <p:spPr>
          <a:xfrm>
            <a:off x="2351112" y="4213009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0"/>
                </a:moveTo>
                <a:lnTo>
                  <a:pt x="0" y="194942"/>
                </a:lnTo>
              </a:path>
            </a:pathLst>
          </a:custGeom>
          <a:ln w="8982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Motorola Solutions</dc:creator>
  <dcterms:created xsi:type="dcterms:W3CDTF">2021-01-13T06:08:59Z</dcterms:created>
  <dcterms:modified xsi:type="dcterms:W3CDTF">2021-01-13T06:08:59Z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2014-12-01T00:00:00Z</vt:filetime>
  </property>
  <property fmtid="{D5CDD505-2E9C-101B-9397-08002B2CF9AE}" pid="3" name="Creator">
    <vt:lpwstr>Adobe Illustrator CC 2014 (Windows)</vt:lpwstr>
  </property>
  <property fmtid="{D5CDD505-2E9C-101B-9397-08002B2CF9AE}" pid="4" name="LastSaved">
    <vt:filetime>2021-01-13T00:00:00Z</vt:filetime>
  </property>
</Properties>
</file>